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0"/>
  </p:notesMasterIdLst>
  <p:handoutMasterIdLst>
    <p:handoutMasterId r:id="rId31"/>
  </p:handoutMasterIdLst>
  <p:sldIdLst>
    <p:sldId id="782" r:id="rId2"/>
    <p:sldId id="783" r:id="rId3"/>
    <p:sldId id="1327" r:id="rId4"/>
    <p:sldId id="1351" r:id="rId5"/>
    <p:sldId id="1339" r:id="rId6"/>
    <p:sldId id="1352" r:id="rId7"/>
    <p:sldId id="1378" r:id="rId8"/>
    <p:sldId id="1097" r:id="rId9"/>
    <p:sldId id="1289" r:id="rId10"/>
    <p:sldId id="1425" r:id="rId11"/>
    <p:sldId id="1436" r:id="rId12"/>
    <p:sldId id="1407" r:id="rId13"/>
    <p:sldId id="1408" r:id="rId14"/>
    <p:sldId id="1437" r:id="rId15"/>
    <p:sldId id="1409" r:id="rId16"/>
    <p:sldId id="1345" r:id="rId17"/>
    <p:sldId id="1297" r:id="rId18"/>
    <p:sldId id="1315" r:id="rId19"/>
    <p:sldId id="1316" r:id="rId20"/>
    <p:sldId id="1435" r:id="rId21"/>
    <p:sldId id="1322" r:id="rId22"/>
    <p:sldId id="1323" r:id="rId23"/>
    <p:sldId id="1324" r:id="rId24"/>
    <p:sldId id="1317" r:id="rId25"/>
    <p:sldId id="1319" r:id="rId26"/>
    <p:sldId id="1318" r:id="rId27"/>
    <p:sldId id="1320" r:id="rId28"/>
    <p:sldId id="1321" r:id="rId29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525" userDrawn="1">
          <p15:clr>
            <a:srgbClr val="A4A3A4"/>
          </p15:clr>
        </p15:guide>
        <p15:guide id="2" pos="45" userDrawn="1">
          <p15:clr>
            <a:srgbClr val="A4A3A4"/>
          </p15:clr>
        </p15:guide>
        <p15:guide id="3" orient="horz" pos="2954" userDrawn="1">
          <p15:clr>
            <a:srgbClr val="A4A3A4"/>
          </p15:clr>
        </p15:guide>
        <p15:guide id="4" pos="24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8EE"/>
    <a:srgbClr val="B9D989"/>
    <a:srgbClr val="F3E9F3"/>
    <a:srgbClr val="FCDFE0"/>
    <a:srgbClr val="85B73B"/>
    <a:srgbClr val="CBDCAA"/>
    <a:srgbClr val="D1E3AF"/>
    <a:srgbClr val="EBBEC2"/>
    <a:srgbClr val="F6AEB5"/>
    <a:srgbClr val="CFE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6137" autoAdjust="0"/>
  </p:normalViewPr>
  <p:slideViewPr>
    <p:cSldViewPr>
      <p:cViewPr>
        <p:scale>
          <a:sx n="100" d="100"/>
          <a:sy n="100" d="100"/>
        </p:scale>
        <p:origin x="-2076" y="-450"/>
      </p:cViewPr>
      <p:guideLst>
        <p:guide orient="horz" pos="1525"/>
        <p:guide orient="horz" pos="2954"/>
        <p:guide pos="45"/>
        <p:guide pos="2404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9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9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1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33.png"/><Relationship Id="rId5" Type="http://schemas.openxmlformats.org/officeDocument/2006/relationships/image" Target="../media/image38.png"/><Relationship Id="rId10" Type="http://schemas.openxmlformats.org/officeDocument/2006/relationships/image" Target="../media/image31.png"/><Relationship Id="rId4" Type="http://schemas.openxmlformats.org/officeDocument/2006/relationships/image" Target="../media/image37.png"/><Relationship Id="rId9" Type="http://schemas.openxmlformats.org/officeDocument/2006/relationships/image" Target="../media/image32.png"/><Relationship Id="rId1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9.png"/><Relationship Id="rId7" Type="http://schemas.openxmlformats.org/officeDocument/2006/relationships/image" Target="../media/image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8.png"/><Relationship Id="rId7" Type="http://schemas.openxmlformats.org/officeDocument/2006/relationships/image" Target="../media/image5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8.png"/><Relationship Id="rId2" Type="http://schemas.openxmlformats.org/officeDocument/2006/relationships/hyperlink" Target="https://cdata2.tsherpa.co.kr/tsherpa/MultiMedia/Flash/2020/curri/index.html?flashxmlnum=yein820&amp;classa=A8-C1-41-MM-MM-04-05-06-0-0-0-0&amp;classno=MM_41_04/suh_0401_04_0006/suh_0401_04_0006_401_1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hyperlink" Target="https://cdata2.tsherpa.co.kr/tsherpa/MultiMedia/Flash/2020/curri/index.html?flashxmlnum=yein820&amp;classa=A8-C1-41-MM-MM-04-05-06-0-0-0-0&amp;classno=MM_41_04/suh_0401_04_0006/suh_0401_04_0006_301_1.html" TargetMode="Externa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56.png"/><Relationship Id="rId4" Type="http://schemas.openxmlformats.org/officeDocument/2006/relationships/hyperlink" Target="https://cdata2.tsherpa.co.kr/tsherpa/MultiMedia/Flash/2020/curri/index.html?flashxmlnum=yein820&amp;classa=A8-C1-41-MM-MM-04-05-06-0-0-0-0&amp;classno=MM_41_04/suh_0401_04_0006/suh_0401_04_0006_301_1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8.png"/><Relationship Id="rId4" Type="http://schemas.openxmlformats.org/officeDocument/2006/relationships/hyperlink" Target="https://cdata2.tsherpa.co.kr/tsherpa/MultiMedia/Flash/2020/curri/index.html?flashxmlnum=yein820&amp;classa=A8-C1-41-MM-MM-04-05-06-0-0-0-0&amp;classno=MM_41_04/suh_0401_04_0006/suh_0401_04_0006_301_1.html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9.png"/><Relationship Id="rId7" Type="http://schemas.openxmlformats.org/officeDocument/2006/relationships/image" Target="../media/image6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hyperlink" Target="https://cdata2.tsherpa.co.kr/tsherpa/MultiMedia/Flash/2020/curri/index.html?flashxmlnum=yein820&amp;classa=A8-C1-41-MM-MM-04-05-06-0-0-0-0&amp;classno=MM_41_04/suh_0401_04_0006/suh_0401_04_0006_301_1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43654"/>
              </p:ext>
            </p:extLst>
          </p:nvPr>
        </p:nvGraphicFramePr>
        <p:xfrm>
          <a:off x="34925" y="2446338"/>
          <a:ext cx="881543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61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2022.2.4.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김범수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2022.3.5.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2022.03.07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검수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833142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288042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suh_h_0401_04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09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무늬를 꾸며 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suh_h_0401_04_0009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EF6EDEE8-6EE3-4383-B2B4-E106E8A99F0F}"/>
              </a:ext>
            </a:extLst>
          </p:cNvPr>
          <p:cNvSpPr/>
          <p:nvPr/>
        </p:nvSpPr>
        <p:spPr>
          <a:xfrm>
            <a:off x="65312" y="894492"/>
            <a:ext cx="6918956" cy="7080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348629"/>
              </p:ext>
            </p:extLst>
          </p:nvPr>
        </p:nvGraphicFramePr>
        <p:xfrm>
          <a:off x="115384" y="6129300"/>
          <a:ext cx="6688864" cy="396044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4_5_3_02.svg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\app\resource\data\04\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suh_h_0401_04_0009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평면도형의 이동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무늬를 꾸며 볼까요</a:t>
            </a:r>
          </a:p>
        </p:txBody>
      </p:sp>
      <p:sp>
        <p:nvSpPr>
          <p:cNvPr id="81" name="TextBox 43">
            <a:extLst>
              <a:ext uri="{FF2B5EF4-FFF2-40B4-BE49-F238E27FC236}">
                <a16:creationId xmlns:a16="http://schemas.microsoft.com/office/drawing/2014/main" xmlns="" id="{51898AF6-2FBD-4376-8621-52193B29B3E9}"/>
              </a:ext>
            </a:extLst>
          </p:cNvPr>
          <p:cNvSpPr txBox="1"/>
          <p:nvPr/>
        </p:nvSpPr>
        <p:spPr>
          <a:xfrm>
            <a:off x="367412" y="1676127"/>
            <a:ext cx="668886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무늬를 어떤 규칙으로 만든 것인지 설명해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xmlns="" id="{FBA66A1E-DCCB-4C81-8485-E1F729065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79300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xmlns="" id="{6389F1FA-D1F2-4F2E-AB60-CC9AFD236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8DBB32E0-5289-445B-A17B-62EB6B4BF380}"/>
              </a:ext>
            </a:extLst>
          </p:cNvPr>
          <p:cNvSpPr/>
          <p:nvPr/>
        </p:nvSpPr>
        <p:spPr>
          <a:xfrm>
            <a:off x="6529306" y="511169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A16402A0-2031-4C48-89BC-D52F5A306955}"/>
              </a:ext>
            </a:extLst>
          </p:cNvPr>
          <p:cNvGrpSpPr/>
          <p:nvPr/>
        </p:nvGrpSpPr>
        <p:grpSpPr>
          <a:xfrm>
            <a:off x="5324231" y="1260833"/>
            <a:ext cx="1696041" cy="331963"/>
            <a:chOff x="5324231" y="1187807"/>
            <a:chExt cx="1696041" cy="331963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C8CC6059-47E5-41BD-9282-6B639F3C2CDC}"/>
                </a:ext>
              </a:extLst>
            </p:cNvPr>
            <p:cNvSpPr/>
            <p:nvPr/>
          </p:nvSpPr>
          <p:spPr>
            <a:xfrm>
              <a:off x="5891468" y="1256399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4EAB80B9-9BC3-4F22-87EA-E4FCC00E1D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9491" y="1199249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8CBB01B7-21C0-4CAB-9D81-43B6D116ADF4}"/>
                </a:ext>
              </a:extLst>
            </p:cNvPr>
            <p:cNvSpPr/>
            <p:nvPr/>
          </p:nvSpPr>
          <p:spPr>
            <a:xfrm>
              <a:off x="5342755" y="1256399"/>
              <a:ext cx="521274" cy="256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2F18B000-9D1B-4427-9F47-249F916E13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4231" y="120622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D82AAB93-C087-4D82-BF6E-DB92B102F884}"/>
                </a:ext>
              </a:extLst>
            </p:cNvPr>
            <p:cNvSpPr/>
            <p:nvPr/>
          </p:nvSpPr>
          <p:spPr>
            <a:xfrm>
              <a:off x="6431528" y="1244957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3C4A37DD-FE93-4854-9850-FF35CAC87F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9551" y="118780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</p:grpSp>
      <p:pic>
        <p:nvPicPr>
          <p:cNvPr id="73" name="그림 72">
            <a:extLst>
              <a:ext uri="{FF2B5EF4-FFF2-40B4-BE49-F238E27FC236}">
                <a16:creationId xmlns:a16="http://schemas.microsoft.com/office/drawing/2014/main" xmlns="" id="{481D1463-8186-4BD2-8629-0D5D40420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268" y="3320988"/>
            <a:ext cx="360000" cy="355000"/>
          </a:xfrm>
          <a:prstGeom prst="rect">
            <a:avLst/>
          </a:prstGeom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xmlns="" id="{BD71C2CB-A996-4789-A02F-E4B6EA7CC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1673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F8EDEB16-216A-4800-9CC9-9E3810B2E223}"/>
              </a:ext>
            </a:extLst>
          </p:cNvPr>
          <p:cNvSpPr txBox="1"/>
          <p:nvPr/>
        </p:nvSpPr>
        <p:spPr>
          <a:xfrm>
            <a:off x="389042" y="951692"/>
            <a:ext cx="6621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모양으로 무늬를 만들었습니다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무늬를 어떤 규칙으로 만든 것인지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xmlns="" id="{1F451E7D-1AEC-4AAB-BC46-79D4594E67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48" y="961598"/>
            <a:ext cx="304579" cy="33630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1F3C3E39-FD84-4021-827D-8A30E9036EE2}"/>
              </a:ext>
            </a:extLst>
          </p:cNvPr>
          <p:cNvGrpSpPr/>
          <p:nvPr/>
        </p:nvGrpSpPr>
        <p:grpSpPr>
          <a:xfrm>
            <a:off x="230723" y="3465103"/>
            <a:ext cx="6552865" cy="503957"/>
            <a:chOff x="230723" y="2096951"/>
            <a:chExt cx="6552865" cy="503957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xmlns="" id="{6BB7F54B-4ABB-4D5A-864C-0CB170FE3626}"/>
                </a:ext>
              </a:extLst>
            </p:cNvPr>
            <p:cNvSpPr/>
            <p:nvPr/>
          </p:nvSpPr>
          <p:spPr bwMode="auto">
            <a:xfrm>
              <a:off x="230723" y="2096951"/>
              <a:ext cx="6552865" cy="50395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r>
                <a:rPr lang="ko-KR" altLang="en-US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    모양을 뒤집기를 하여 만든 무늬입니다</a:t>
              </a:r>
              <a:r>
                <a:rPr lang="en-US" altLang="ko-KR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900" b="1" spc="-3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xmlns="" id="{C23C4673-33A8-43A7-90F2-8CCC9E0A6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524" y="2192594"/>
              <a:ext cx="304579" cy="336306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3B8E8687-8A6B-44D2-9C44-25ABD03B0091}"/>
              </a:ext>
            </a:extLst>
          </p:cNvPr>
          <p:cNvGrpSpPr/>
          <p:nvPr/>
        </p:nvGrpSpPr>
        <p:grpSpPr>
          <a:xfrm>
            <a:off x="230723" y="4062228"/>
            <a:ext cx="6552865" cy="503957"/>
            <a:chOff x="230723" y="2096951"/>
            <a:chExt cx="6552865" cy="503957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xmlns="" id="{9F8A9D30-950B-40BB-9326-17B1EF010339}"/>
                </a:ext>
              </a:extLst>
            </p:cNvPr>
            <p:cNvSpPr/>
            <p:nvPr/>
          </p:nvSpPr>
          <p:spPr bwMode="auto">
            <a:xfrm>
              <a:off x="230723" y="2096951"/>
              <a:ext cx="6552865" cy="50395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>
                <a:spcBef>
                  <a:spcPct val="50000"/>
                </a:spcBef>
              </a:pPr>
              <a:r>
                <a:rPr lang="ko-KR" altLang="en-US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    모양을 오른쪽으로 뒤집는 것을 반복하여 만든 무늬입니다</a:t>
              </a:r>
              <a:r>
                <a:rPr lang="en-US" altLang="ko-KR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900" b="1" spc="-3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xmlns="" id="{EB8C4C1F-D533-4A7C-AA12-00C097BC7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524" y="2192594"/>
              <a:ext cx="304579" cy="336306"/>
            </a:xfrm>
            <a:prstGeom prst="rect">
              <a:avLst/>
            </a:prstGeom>
          </p:spPr>
        </p:pic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xmlns="" id="{5EE43BBC-881F-4E3F-B5DB-948B83B0E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268" y="3899888"/>
            <a:ext cx="360000" cy="35500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xmlns="" id="{EFE021A0-D7B1-469F-840E-82ADFB8F3E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142" y="2361813"/>
            <a:ext cx="62960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67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EF6EDEE8-6EE3-4383-B2B4-E106E8A99F0F}"/>
              </a:ext>
            </a:extLst>
          </p:cNvPr>
          <p:cNvSpPr/>
          <p:nvPr/>
        </p:nvSpPr>
        <p:spPr>
          <a:xfrm>
            <a:off x="65312" y="894492"/>
            <a:ext cx="6918956" cy="7080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670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도형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 기능과 동일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 저작물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&gt;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4_5_03.html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app\resource\contents\lesson04\ops\4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보기 버튼을 클릭하면 예시 답안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다시하기로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예 보기 클릭 시 화면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28600" indent="-228600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158843"/>
              </p:ext>
            </p:extLst>
          </p:nvPr>
        </p:nvGraphicFramePr>
        <p:xfrm>
          <a:off x="115384" y="6129300"/>
          <a:ext cx="6688864" cy="396044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4_5_3_03.svg / 4_5_3_01.svg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\app\resource\contents\lesson04\ops\4\images\4_5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suh_h_0401_04_0009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평면도형의 이동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무늬를 꾸며 볼까요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xmlns="" id="{FBA66A1E-DCCB-4C81-8485-E1F729065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79300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BD5E2370-4356-4C2E-B4CA-631B26511958}"/>
              </a:ext>
            </a:extLst>
          </p:cNvPr>
          <p:cNvGrpSpPr/>
          <p:nvPr/>
        </p:nvGrpSpPr>
        <p:grpSpPr>
          <a:xfrm>
            <a:off x="5324231" y="1265853"/>
            <a:ext cx="1696041" cy="326943"/>
            <a:chOff x="5324231" y="1192827"/>
            <a:chExt cx="1696041" cy="326943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5FFC1748-8958-4413-BABA-AF85D6F6B3D9}"/>
                </a:ext>
              </a:extLst>
            </p:cNvPr>
            <p:cNvSpPr/>
            <p:nvPr/>
          </p:nvSpPr>
          <p:spPr>
            <a:xfrm>
              <a:off x="5891468" y="1256399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B72016F0-A970-4AF6-BA80-9CEBA1B4F0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9491" y="1204269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0B465F9D-3A4A-4CF7-83CD-A295DC928E86}"/>
                </a:ext>
              </a:extLst>
            </p:cNvPr>
            <p:cNvSpPr/>
            <p:nvPr/>
          </p:nvSpPr>
          <p:spPr>
            <a:xfrm>
              <a:off x="5342755" y="1256399"/>
              <a:ext cx="521274" cy="256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32F5A26D-0AF1-40F0-BA11-A1B11AC243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4231" y="120622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xmlns="" id="{5385A370-CE83-48A9-831A-A7F36D556062}"/>
                </a:ext>
              </a:extLst>
            </p:cNvPr>
            <p:cNvSpPr/>
            <p:nvPr/>
          </p:nvSpPr>
          <p:spPr>
            <a:xfrm>
              <a:off x="6431528" y="1244957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616C7CA8-7787-4896-8EE8-92CA3DDC92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9551" y="119282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</p:grpSp>
      <p:sp>
        <p:nvSpPr>
          <p:cNvPr id="26" name="TextBox 43">
            <a:extLst>
              <a:ext uri="{FF2B5EF4-FFF2-40B4-BE49-F238E27FC236}">
                <a16:creationId xmlns:a16="http://schemas.microsoft.com/office/drawing/2014/main" xmlns="" id="{3A55D05F-B687-4134-87DC-F4DEB10C9A70}"/>
              </a:ext>
            </a:extLst>
          </p:cNvPr>
          <p:cNvSpPr txBox="1"/>
          <p:nvPr/>
        </p:nvSpPr>
        <p:spPr>
          <a:xfrm>
            <a:off x="251521" y="1676127"/>
            <a:ext cx="668886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 모양으로 돌리기를 이용하여 규칙적인 무늬를 만들어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4C3EAD57-CF8A-4772-9634-9273DBC9F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48" y="1702403"/>
            <a:ext cx="304579" cy="336306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xmlns="" id="{9DBE95EE-BDB5-4EA5-AC91-667721F69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1673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951669AF-4B53-40B5-B15A-40ED7574E31A}"/>
              </a:ext>
            </a:extLst>
          </p:cNvPr>
          <p:cNvSpPr txBox="1"/>
          <p:nvPr/>
        </p:nvSpPr>
        <p:spPr>
          <a:xfrm>
            <a:off x="389042" y="951692"/>
            <a:ext cx="6621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모양으로 무늬를 만들었습니다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무늬를 어떤 규칙으로 만든 것인지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42C04B26-D041-4A34-8D70-2F353271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48" y="961598"/>
            <a:ext cx="304579" cy="336306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xmlns="" id="{71AC6D90-A652-4839-B73D-BA9827F2AC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90"/>
          <a:stretch/>
        </p:blipFill>
        <p:spPr>
          <a:xfrm>
            <a:off x="540162" y="3577766"/>
            <a:ext cx="6084066" cy="89535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238" y="5661248"/>
            <a:ext cx="1080000" cy="33962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7747FD6F-C544-4BC9-B5F0-A2437BD739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461" y="5265204"/>
            <a:ext cx="1080000" cy="339623"/>
          </a:xfrm>
          <a:prstGeom prst="rect">
            <a:avLst/>
          </a:prstGeom>
        </p:spPr>
      </p:pic>
      <p:sp>
        <p:nvSpPr>
          <p:cNvPr id="74" name="타원 73">
            <a:extLst>
              <a:ext uri="{FF2B5EF4-FFF2-40B4-BE49-F238E27FC236}">
                <a16:creationId xmlns:a16="http://schemas.microsoft.com/office/drawing/2014/main" xmlns="" id="{C34CC369-6E30-4D07-94C4-93D2EA6E3C34}"/>
              </a:ext>
            </a:extLst>
          </p:cNvPr>
          <p:cNvSpPr/>
          <p:nvPr/>
        </p:nvSpPr>
        <p:spPr>
          <a:xfrm>
            <a:off x="5674020" y="510775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573" y="2387635"/>
            <a:ext cx="938584" cy="96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모서리가 둥근 직사각형 51"/>
          <p:cNvSpPr/>
          <p:nvPr/>
        </p:nvSpPr>
        <p:spPr>
          <a:xfrm>
            <a:off x="2823520" y="2295344"/>
            <a:ext cx="1480625" cy="1116124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241" y="4080191"/>
            <a:ext cx="2058254" cy="28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6F34443D-82B6-49BE-BCC6-E2DC7003DEFF}"/>
              </a:ext>
            </a:extLst>
          </p:cNvPr>
          <p:cNvGrpSpPr/>
          <p:nvPr/>
        </p:nvGrpSpPr>
        <p:grpSpPr>
          <a:xfrm>
            <a:off x="5076056" y="2122035"/>
            <a:ext cx="1831137" cy="227824"/>
            <a:chOff x="4421576" y="2197504"/>
            <a:chExt cx="1831137" cy="227824"/>
          </a:xfrm>
        </p:grpSpPr>
        <p:sp>
          <p:nvSpPr>
            <p:cNvPr id="37" name="모서리가 둥근 직사각형 18">
              <a:extLst>
                <a:ext uri="{FF2B5EF4-FFF2-40B4-BE49-F238E27FC236}">
                  <a16:creationId xmlns:a16="http://schemas.microsoft.com/office/drawing/2014/main" xmlns="" id="{09BD32AC-30B1-499B-8797-786445175163}"/>
                </a:ext>
              </a:extLst>
            </p:cNvPr>
            <p:cNvSpPr/>
            <p:nvPr/>
          </p:nvSpPr>
          <p:spPr>
            <a:xfrm>
              <a:off x="4421576" y="2197504"/>
              <a:ext cx="1831137" cy="227824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도형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</a:t>
              </a:r>
              <a:r>
                <a:rPr lang="ko-KR" altLang="en-US" sz="900" b="1" dirty="0" err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900" dirty="0" err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하여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옮기세요</a:t>
              </a:r>
              <a:r>
                <a:rPr lang="en-US" altLang="ko-KR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27D1656F-16D6-46D3-97DB-BA3AAF82C4A1}"/>
                </a:ext>
              </a:extLst>
            </p:cNvPr>
            <p:cNvSpPr/>
            <p:nvPr/>
          </p:nvSpPr>
          <p:spPr>
            <a:xfrm>
              <a:off x="4473514" y="2208826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5A563596-0B9D-4CFC-BFD8-2ADA8450E91F}"/>
              </a:ext>
            </a:extLst>
          </p:cNvPr>
          <p:cNvSpPr/>
          <p:nvPr/>
        </p:nvSpPr>
        <p:spPr>
          <a:xfrm>
            <a:off x="4831456" y="202484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C34CC369-6E30-4D07-94C4-93D2EA6E3C34}"/>
              </a:ext>
            </a:extLst>
          </p:cNvPr>
          <p:cNvSpPr/>
          <p:nvPr/>
        </p:nvSpPr>
        <p:spPr>
          <a:xfrm>
            <a:off x="2915684" y="23011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D7ECEF44-C490-4426-84C3-C42A74E20B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8923" y="2447188"/>
            <a:ext cx="846543" cy="83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61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43">
            <a:extLst>
              <a:ext uri="{FF2B5EF4-FFF2-40B4-BE49-F238E27FC236}">
                <a16:creationId xmlns:a16="http://schemas.microsoft.com/office/drawing/2014/main" xmlns="" id="{C668483B-7429-451B-91B5-0C28B948E728}"/>
              </a:ext>
            </a:extLst>
          </p:cNvPr>
          <p:cNvSpPr txBox="1"/>
          <p:nvPr/>
        </p:nvSpPr>
        <p:spPr>
          <a:xfrm>
            <a:off x="251521" y="1676127"/>
            <a:ext cx="668886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모양을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이용하여 무늬를 어떤 규칙으로 만든 것인지 설명해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6EF32DD9-2C93-47C7-AF39-F0E127626F97}"/>
              </a:ext>
            </a:extLst>
          </p:cNvPr>
          <p:cNvSpPr/>
          <p:nvPr/>
        </p:nvSpPr>
        <p:spPr>
          <a:xfrm>
            <a:off x="65312" y="894493"/>
            <a:ext cx="6918956" cy="713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소스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429751"/>
              </p:ext>
            </p:extLst>
          </p:nvPr>
        </p:nvGraphicFramePr>
        <p:xfrm>
          <a:off x="115384" y="6129300"/>
          <a:ext cx="6688864" cy="396044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4_5_4_01.svg / 4_5_4_02.svg / 4_5_4_03.svg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\app\resource\contents\lesson04\ops\4\images\4_5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suh_h_0401_04_0009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평면도형의 이동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무늬를 꾸며 볼까요</a:t>
            </a: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xmlns="" id="{6389F1FA-D1F2-4F2E-AB60-CC9AFD236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8DBB32E0-5289-445B-A17B-62EB6B4BF380}"/>
              </a:ext>
            </a:extLst>
          </p:cNvPr>
          <p:cNvSpPr/>
          <p:nvPr/>
        </p:nvSpPr>
        <p:spPr>
          <a:xfrm>
            <a:off x="6529306" y="511169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FADF124-7652-41CE-BE72-2E826EB140E4}"/>
              </a:ext>
            </a:extLst>
          </p:cNvPr>
          <p:cNvSpPr txBox="1"/>
          <p:nvPr/>
        </p:nvSpPr>
        <p:spPr>
          <a:xfrm>
            <a:off x="389042" y="980728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무늬를 만들고 만든 무늬의 규칙을 설명해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6D7C7C60-E2B4-4B2F-B855-763C6D98D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636463"/>
            <a:ext cx="361168" cy="384722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D84A16CB-0D4A-40F6-88A5-B13F2D3B50F3}"/>
              </a:ext>
            </a:extLst>
          </p:cNvPr>
          <p:cNvGrpSpPr/>
          <p:nvPr/>
        </p:nvGrpSpPr>
        <p:grpSpPr>
          <a:xfrm>
            <a:off x="5328084" y="1303545"/>
            <a:ext cx="1712919" cy="325255"/>
            <a:chOff x="5307353" y="1187807"/>
            <a:chExt cx="1712919" cy="32525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92A61C4F-F36C-402A-8AAB-E98A67D8F52D}"/>
                </a:ext>
              </a:extLst>
            </p:cNvPr>
            <p:cNvSpPr/>
            <p:nvPr/>
          </p:nvSpPr>
          <p:spPr>
            <a:xfrm>
              <a:off x="5885309" y="1244957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40F3E3B0-2521-4CB5-B50A-6C9B35565B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3332" y="118780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DA478CC8-0429-46DD-943A-8D820F0E7F42}"/>
                </a:ext>
              </a:extLst>
            </p:cNvPr>
            <p:cNvSpPr/>
            <p:nvPr/>
          </p:nvSpPr>
          <p:spPr>
            <a:xfrm>
              <a:off x="5336596" y="1244958"/>
              <a:ext cx="521274" cy="2568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C59AAA27-4C7A-4B39-8A0F-A01828006F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07353" y="1199515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A708FCBD-F23D-4140-A5ED-901D113D97FF}"/>
                </a:ext>
              </a:extLst>
            </p:cNvPr>
            <p:cNvSpPr/>
            <p:nvPr/>
          </p:nvSpPr>
          <p:spPr>
            <a:xfrm>
              <a:off x="6431528" y="1244957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CD30849C-92C8-41BF-8F45-A537E9F18E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9551" y="118780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FDCBAAF-FFA9-4E66-B584-46643980F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53" y="2919638"/>
            <a:ext cx="1462606" cy="144546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81DE836-96DC-47C3-809B-805FB6597101}"/>
              </a:ext>
            </a:extLst>
          </p:cNvPr>
          <p:cNvSpPr/>
          <p:nvPr/>
        </p:nvSpPr>
        <p:spPr>
          <a:xfrm>
            <a:off x="1799692" y="3035830"/>
            <a:ext cx="4878261" cy="117840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124FFCB-40FB-415A-BEE7-1AE1036E7214}"/>
              </a:ext>
            </a:extLst>
          </p:cNvPr>
          <p:cNvSpPr txBox="1"/>
          <p:nvPr/>
        </p:nvSpPr>
        <p:spPr>
          <a:xfrm>
            <a:off x="1907704" y="2908442"/>
            <a:ext cx="4860540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모양을 시계 방향으로       ˚ 만큼 돌려</a:t>
            </a:r>
            <a:endParaRPr lang="en-US" altLang="ko-KR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모양을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만들고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모양을        쪽으로 뒤집어서 무늬를 만들었습니다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AFB64E5-760C-400E-960E-9AFCABD912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6088" y="3437976"/>
            <a:ext cx="647700" cy="352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9FB144B-56F7-4117-9C71-F148320BC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3331" y="3018480"/>
            <a:ext cx="352425" cy="342900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8F42EA5A-558F-4FBD-9EC3-BF9DE1D4B80F}"/>
              </a:ext>
            </a:extLst>
          </p:cNvPr>
          <p:cNvSpPr/>
          <p:nvPr/>
        </p:nvSpPr>
        <p:spPr bwMode="auto">
          <a:xfrm>
            <a:off x="4796879" y="3055111"/>
            <a:ext cx="531205" cy="31247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90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900" b="1" spc="-30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6E28703C-07E1-4E95-8D56-A455B21FF97B}"/>
              </a:ext>
            </a:extLst>
          </p:cNvPr>
          <p:cNvSpPr/>
          <p:nvPr/>
        </p:nvSpPr>
        <p:spPr bwMode="auto">
          <a:xfrm>
            <a:off x="5508104" y="3436229"/>
            <a:ext cx="647700" cy="35242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ko-KR" altLang="en-US" sz="1900" b="1" spc="-15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아래 </a:t>
            </a:r>
            <a:endParaRPr lang="ko-KR" altLang="en-US" sz="1900" b="1" spc="-30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xmlns="" id="{B55432F1-1401-45D7-8D2A-10D380A783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2200" y="3230718"/>
            <a:ext cx="360000" cy="355000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C500AF41-3CA3-4B90-926F-02A2C77F8C94}"/>
              </a:ext>
            </a:extLst>
          </p:cNvPr>
          <p:cNvGrpSpPr/>
          <p:nvPr/>
        </p:nvGrpSpPr>
        <p:grpSpPr>
          <a:xfrm>
            <a:off x="5436096" y="996862"/>
            <a:ext cx="1226799" cy="307902"/>
            <a:chOff x="5253413" y="2035940"/>
            <a:chExt cx="1226799" cy="307902"/>
          </a:xfrm>
        </p:grpSpPr>
        <p:pic>
          <p:nvPicPr>
            <p:cNvPr id="66" name="Picture 3">
              <a:extLst>
                <a:ext uri="{FF2B5EF4-FFF2-40B4-BE49-F238E27FC236}">
                  <a16:creationId xmlns:a16="http://schemas.microsoft.com/office/drawing/2014/main" xmlns="" id="{4CCDC3C6-F4CE-4DE9-AD62-38CFB1C9D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TextBox 43">
              <a:extLst>
                <a:ext uri="{FF2B5EF4-FFF2-40B4-BE49-F238E27FC236}">
                  <a16:creationId xmlns:a16="http://schemas.microsoft.com/office/drawing/2014/main" xmlns="" id="{BDE87FF0-A015-407E-88F8-B51811531A54}"/>
                </a:ext>
              </a:extLst>
            </p:cNvPr>
            <p:cNvSpPr txBox="1"/>
            <p:nvPr/>
          </p:nvSpPr>
          <p:spPr>
            <a:xfrm>
              <a:off x="5488929" y="2078162"/>
              <a:ext cx="95527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187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1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8" name="타원 67">
            <a:extLst>
              <a:ext uri="{FF2B5EF4-FFF2-40B4-BE49-F238E27FC236}">
                <a16:creationId xmlns:a16="http://schemas.microsoft.com/office/drawing/2014/main" xmlns="" id="{F961585F-4CF3-498F-BC5B-B0ED4F3EDAE5}"/>
              </a:ext>
            </a:extLst>
          </p:cNvPr>
          <p:cNvSpPr/>
          <p:nvPr/>
        </p:nvSpPr>
        <p:spPr>
          <a:xfrm>
            <a:off x="6478622" y="86679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FEEE352A-87E1-47FE-BB8C-BEC6F06988E7}"/>
              </a:ext>
            </a:extLst>
          </p:cNvPr>
          <p:cNvSpPr/>
          <p:nvPr/>
        </p:nvSpPr>
        <p:spPr>
          <a:xfrm>
            <a:off x="6713957" y="115889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xmlns="" id="{FBA66A1E-DCCB-4C81-8485-E1F729065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79300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모서리가 둥근 직사각형 53"/>
          <p:cNvSpPr/>
          <p:nvPr/>
        </p:nvSpPr>
        <p:spPr>
          <a:xfrm>
            <a:off x="1842763" y="2919638"/>
            <a:ext cx="4961485" cy="1445466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xmlns="" id="{51DF4BE0-8F83-4075-9F84-CB81D612B4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2080" y="2791646"/>
            <a:ext cx="360000" cy="3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50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6EF32DD9-2C93-47C7-AF39-F0E127626F97}"/>
              </a:ext>
            </a:extLst>
          </p:cNvPr>
          <p:cNvSpPr/>
          <p:nvPr/>
        </p:nvSpPr>
        <p:spPr>
          <a:xfrm>
            <a:off x="71500" y="887217"/>
            <a:ext cx="6902991" cy="70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44816"/>
              </p:ext>
            </p:extLst>
          </p:nvPr>
        </p:nvGraphicFramePr>
        <p:xfrm>
          <a:off x="115384" y="6129300"/>
          <a:ext cx="6688864" cy="396044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4_5_4_01.svg / 4_5_4_char_1.png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\app\resource\contents\lesson04\ops\4\images\4_5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suh_h_0401_04_0009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평면도형의 이동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무늬를 꾸며 볼까요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1109EFE5-AA66-4E0C-AC1D-52FBAE8D514B}"/>
              </a:ext>
            </a:extLst>
          </p:cNvPr>
          <p:cNvGrpSpPr/>
          <p:nvPr/>
        </p:nvGrpSpPr>
        <p:grpSpPr>
          <a:xfrm>
            <a:off x="5324231" y="1274645"/>
            <a:ext cx="1696041" cy="318151"/>
            <a:chOff x="5324231" y="1274645"/>
            <a:chExt cx="1696041" cy="31815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AB362819-2341-40F8-B3A4-66F2DACE94F6}"/>
                </a:ext>
              </a:extLst>
            </p:cNvPr>
            <p:cNvSpPr/>
            <p:nvPr/>
          </p:nvSpPr>
          <p:spPr>
            <a:xfrm>
              <a:off x="5891468" y="1329425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28539C30-3E69-4CB1-944D-411DD88AC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9491" y="1274645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27031ECD-DFC3-4F9B-A221-466F83933369}"/>
                </a:ext>
              </a:extLst>
            </p:cNvPr>
            <p:cNvSpPr/>
            <p:nvPr/>
          </p:nvSpPr>
          <p:spPr>
            <a:xfrm>
              <a:off x="5342755" y="1329425"/>
              <a:ext cx="521274" cy="256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51209A3F-9E45-4D28-A899-7E6EC60975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4231" y="1274645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529A4B4D-0300-4990-851D-62D24C9D53D5}"/>
                </a:ext>
              </a:extLst>
            </p:cNvPr>
            <p:cNvSpPr/>
            <p:nvPr/>
          </p:nvSpPr>
          <p:spPr>
            <a:xfrm>
              <a:off x="6431528" y="1332601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F67D7671-D6BE-4657-923B-F7092A5E9B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9551" y="1279249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BF5C7B71-A36F-4A69-A5CF-446AA34F3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636463"/>
            <a:ext cx="361168" cy="384722"/>
          </a:xfrm>
          <a:prstGeom prst="rect">
            <a:avLst/>
          </a:prstGeom>
        </p:spPr>
      </p:pic>
      <p:sp>
        <p:nvSpPr>
          <p:cNvPr id="48" name="TextBox 43">
            <a:extLst>
              <a:ext uri="{FF2B5EF4-FFF2-40B4-BE49-F238E27FC236}">
                <a16:creationId xmlns:a16="http://schemas.microsoft.com/office/drawing/2014/main" xmlns="" id="{6C4800D3-438D-410C-96C8-CFF76FB8A8F2}"/>
              </a:ext>
            </a:extLst>
          </p:cNvPr>
          <p:cNvSpPr txBox="1"/>
          <p:nvPr/>
        </p:nvSpPr>
        <p:spPr>
          <a:xfrm>
            <a:off x="251521" y="1676127"/>
            <a:ext cx="668886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모양으로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밀기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뒤집기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돌리기를 이용하여 규칙적인 무늬를 만들어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xmlns="" id="{FBA66A1E-DCCB-4C81-8485-E1F729065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79300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FADF124-7652-41CE-BE72-2E826EB140E4}"/>
              </a:ext>
            </a:extLst>
          </p:cNvPr>
          <p:cNvSpPr txBox="1"/>
          <p:nvPr/>
        </p:nvSpPr>
        <p:spPr>
          <a:xfrm>
            <a:off x="389042" y="980728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무늬를 만들고 만든 무늬의 규칙을 설명해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C500AF41-3CA3-4B90-926F-02A2C77F8C94}"/>
              </a:ext>
            </a:extLst>
          </p:cNvPr>
          <p:cNvGrpSpPr/>
          <p:nvPr/>
        </p:nvGrpSpPr>
        <p:grpSpPr>
          <a:xfrm>
            <a:off x="5436096" y="996862"/>
            <a:ext cx="1226799" cy="307902"/>
            <a:chOff x="5253413" y="2035940"/>
            <a:chExt cx="1226799" cy="307902"/>
          </a:xfrm>
        </p:grpSpPr>
        <p:pic>
          <p:nvPicPr>
            <p:cNvPr id="59" name="Picture 3">
              <a:extLst>
                <a:ext uri="{FF2B5EF4-FFF2-40B4-BE49-F238E27FC236}">
                  <a16:creationId xmlns:a16="http://schemas.microsoft.com/office/drawing/2014/main" xmlns="" id="{4CCDC3C6-F4CE-4DE9-AD62-38CFB1C9D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0" name="TextBox 43">
              <a:extLst>
                <a:ext uri="{FF2B5EF4-FFF2-40B4-BE49-F238E27FC236}">
                  <a16:creationId xmlns:a16="http://schemas.microsoft.com/office/drawing/2014/main" xmlns="" id="{BDE87FF0-A015-407E-88F8-B51811531A54}"/>
                </a:ext>
              </a:extLst>
            </p:cNvPr>
            <p:cNvSpPr txBox="1"/>
            <p:nvPr/>
          </p:nvSpPr>
          <p:spPr>
            <a:xfrm>
              <a:off x="5488929" y="2078162"/>
              <a:ext cx="95527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187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1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1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삭제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5284696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947" y="535188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396" y="5284696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71873" y="5349033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타원 70">
            <a:extLst>
              <a:ext uri="{FF2B5EF4-FFF2-40B4-BE49-F238E27FC236}">
                <a16:creationId xmlns:a16="http://schemas.microsoft.com/office/drawing/2014/main" xmlns="" id="{C34CC369-6E30-4D07-94C4-93D2EA6E3C34}"/>
              </a:ext>
            </a:extLst>
          </p:cNvPr>
          <p:cNvSpPr/>
          <p:nvPr/>
        </p:nvSpPr>
        <p:spPr>
          <a:xfrm>
            <a:off x="2632888" y="50967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436" y="2605190"/>
            <a:ext cx="2423517" cy="2406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256" y="2621921"/>
            <a:ext cx="332411" cy="267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타원 74">
            <a:extLst>
              <a:ext uri="{FF2B5EF4-FFF2-40B4-BE49-F238E27FC236}">
                <a16:creationId xmlns:a16="http://schemas.microsoft.com/office/drawing/2014/main" xmlns="" id="{0AA17900-D67E-4804-A639-94341B8822A6}"/>
              </a:ext>
            </a:extLst>
          </p:cNvPr>
          <p:cNvSpPr/>
          <p:nvPr/>
        </p:nvSpPr>
        <p:spPr>
          <a:xfrm>
            <a:off x="3159338" y="24168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xmlns="" id="{C34CC369-6E30-4D07-94C4-93D2EA6E3C34}"/>
              </a:ext>
            </a:extLst>
          </p:cNvPr>
          <p:cNvSpPr/>
          <p:nvPr/>
        </p:nvSpPr>
        <p:spPr>
          <a:xfrm>
            <a:off x="6431528" y="521799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94759" y="3304384"/>
            <a:ext cx="1882435" cy="8554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A3FD23CB-6379-403F-BC3A-9D57C9BCA2FC}"/>
              </a:ext>
            </a:extLst>
          </p:cNvPr>
          <p:cNvSpPr/>
          <p:nvPr/>
        </p:nvSpPr>
        <p:spPr>
          <a:xfrm>
            <a:off x="368861" y="3356344"/>
            <a:ext cx="1808333" cy="73146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규칙으로</a:t>
            </a:r>
            <a:endParaRPr lang="en-US" altLang="ko-KR" sz="19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만든 것일까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en-US" altLang="ko-KR" sz="19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이등변 삼각형 51"/>
          <p:cNvSpPr/>
          <p:nvPr/>
        </p:nvSpPr>
        <p:spPr>
          <a:xfrm rot="16200000" flipH="1" flipV="1">
            <a:off x="2229470" y="3605268"/>
            <a:ext cx="90011" cy="204227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406" y="3068960"/>
            <a:ext cx="873450" cy="1384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8405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6EF32DD9-2C93-47C7-AF39-F0E127626F97}"/>
              </a:ext>
            </a:extLst>
          </p:cNvPr>
          <p:cNvSpPr/>
          <p:nvPr/>
        </p:nvSpPr>
        <p:spPr>
          <a:xfrm>
            <a:off x="71500" y="887217"/>
            <a:ext cx="6902991" cy="70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797572"/>
              </p:ext>
            </p:extLst>
          </p:nvPr>
        </p:nvGraphicFramePr>
        <p:xfrm>
          <a:off x="115384" y="6129300"/>
          <a:ext cx="6688864" cy="502822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81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92588"/>
              </a:tblGrid>
              <a:tr h="198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4_5_4_01.svg / 4_5_4_char_1.png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\app\resource\contents\lesson04\ops\4\images\4_5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발주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suh_h_0401_04_0009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_202_1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suh_h_0401_04_0009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평면도형의 이동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무늬를 꾸며 볼까요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1109EFE5-AA66-4E0C-AC1D-52FBAE8D514B}"/>
              </a:ext>
            </a:extLst>
          </p:cNvPr>
          <p:cNvGrpSpPr/>
          <p:nvPr/>
        </p:nvGrpSpPr>
        <p:grpSpPr>
          <a:xfrm>
            <a:off x="5324231" y="1274645"/>
            <a:ext cx="1696041" cy="318151"/>
            <a:chOff x="5324231" y="1274645"/>
            <a:chExt cx="1696041" cy="31815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AB362819-2341-40F8-B3A4-66F2DACE94F6}"/>
                </a:ext>
              </a:extLst>
            </p:cNvPr>
            <p:cNvSpPr/>
            <p:nvPr/>
          </p:nvSpPr>
          <p:spPr>
            <a:xfrm>
              <a:off x="5891468" y="1329425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28539C30-3E69-4CB1-944D-411DD88AC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9491" y="1274645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27031ECD-DFC3-4F9B-A221-466F83933369}"/>
                </a:ext>
              </a:extLst>
            </p:cNvPr>
            <p:cNvSpPr/>
            <p:nvPr/>
          </p:nvSpPr>
          <p:spPr>
            <a:xfrm>
              <a:off x="5342755" y="1329425"/>
              <a:ext cx="521274" cy="256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51209A3F-9E45-4D28-A899-7E6EC60975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4231" y="1274645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529A4B4D-0300-4990-851D-62D24C9D53D5}"/>
                </a:ext>
              </a:extLst>
            </p:cNvPr>
            <p:cNvSpPr/>
            <p:nvPr/>
          </p:nvSpPr>
          <p:spPr>
            <a:xfrm>
              <a:off x="6431528" y="1332601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F67D7671-D6BE-4657-923B-F7092A5E9B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9551" y="1279249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BF5C7B71-A36F-4A69-A5CF-446AA34F3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636463"/>
            <a:ext cx="361168" cy="384722"/>
          </a:xfrm>
          <a:prstGeom prst="rect">
            <a:avLst/>
          </a:prstGeom>
        </p:spPr>
      </p:pic>
      <p:sp>
        <p:nvSpPr>
          <p:cNvPr id="48" name="TextBox 43">
            <a:extLst>
              <a:ext uri="{FF2B5EF4-FFF2-40B4-BE49-F238E27FC236}">
                <a16:creationId xmlns:a16="http://schemas.microsoft.com/office/drawing/2014/main" xmlns="" id="{6C4800D3-438D-410C-96C8-CFF76FB8A8F2}"/>
              </a:ext>
            </a:extLst>
          </p:cNvPr>
          <p:cNvSpPr txBox="1"/>
          <p:nvPr/>
        </p:nvSpPr>
        <p:spPr>
          <a:xfrm>
            <a:off x="251521" y="1676127"/>
            <a:ext cx="668886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모양으로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밀기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뒤집기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돌리기를 이용하여 규칙적인 무늬를 만들어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4AA39201-F970-472E-B86B-4E5DA4E87A84}"/>
              </a:ext>
            </a:extLst>
          </p:cNvPr>
          <p:cNvGrpSpPr/>
          <p:nvPr/>
        </p:nvGrpSpPr>
        <p:grpSpPr>
          <a:xfrm>
            <a:off x="5045119" y="2264659"/>
            <a:ext cx="1831137" cy="227824"/>
            <a:chOff x="4421576" y="2197504"/>
            <a:chExt cx="1831137" cy="227824"/>
          </a:xfrm>
        </p:grpSpPr>
        <p:sp>
          <p:nvSpPr>
            <p:cNvPr id="52" name="모서리가 둥근 직사각형 18">
              <a:extLst>
                <a:ext uri="{FF2B5EF4-FFF2-40B4-BE49-F238E27FC236}">
                  <a16:creationId xmlns:a16="http://schemas.microsoft.com/office/drawing/2014/main" xmlns="" id="{ADE2E6F4-6D49-4462-92A9-909A940E1E9C}"/>
                </a:ext>
              </a:extLst>
            </p:cNvPr>
            <p:cNvSpPr/>
            <p:nvPr/>
          </p:nvSpPr>
          <p:spPr>
            <a:xfrm>
              <a:off x="4421576" y="2197504"/>
              <a:ext cx="1831137" cy="227824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도형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</a:t>
              </a:r>
              <a:r>
                <a:rPr lang="ko-KR" altLang="en-US" sz="900" b="1" dirty="0" err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900" dirty="0" err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하여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옮기세요</a:t>
              </a:r>
              <a:r>
                <a:rPr lang="en-US" altLang="ko-KR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xmlns="" id="{216DC562-EEA1-47B4-9531-340402F8E93F}"/>
                </a:ext>
              </a:extLst>
            </p:cNvPr>
            <p:cNvSpPr/>
            <p:nvPr/>
          </p:nvSpPr>
          <p:spPr>
            <a:xfrm>
              <a:off x="4473514" y="2208826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C80A3BE-6AEF-4C2C-BFB7-37DE7436A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934" y="2564904"/>
            <a:ext cx="2566170" cy="255486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1735D13B-6683-4C46-BE52-44F7494933C3}"/>
              </a:ext>
            </a:extLst>
          </p:cNvPr>
          <p:cNvGrpSpPr/>
          <p:nvPr/>
        </p:nvGrpSpPr>
        <p:grpSpPr>
          <a:xfrm>
            <a:off x="1151620" y="2564904"/>
            <a:ext cx="1483972" cy="1448157"/>
            <a:chOff x="2587104" y="2895188"/>
            <a:chExt cx="1262605" cy="123213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023E485A-9AE4-4BE3-B9F5-1B3739ADC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37259" y="3073763"/>
              <a:ext cx="962296" cy="969843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E52B039B-CEF3-46B7-A9D7-9DC02CBC8923}"/>
                </a:ext>
              </a:extLst>
            </p:cNvPr>
            <p:cNvSpPr/>
            <p:nvPr/>
          </p:nvSpPr>
          <p:spPr>
            <a:xfrm>
              <a:off x="2587104" y="2895188"/>
              <a:ext cx="1262605" cy="1232133"/>
            </a:xfrm>
            <a:prstGeom prst="rect">
              <a:avLst/>
            </a:prstGeom>
            <a:noFill/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xmlns="" id="{F1FC39DE-537C-4641-B61C-CA5050D661B3}"/>
              </a:ext>
            </a:extLst>
          </p:cNvPr>
          <p:cNvSpPr/>
          <p:nvPr/>
        </p:nvSpPr>
        <p:spPr>
          <a:xfrm>
            <a:off x="4784585" y="22367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xmlns="" id="{37A1E6BC-64B9-481A-A9FD-D24DBFE6F592}"/>
              </a:ext>
            </a:extLst>
          </p:cNvPr>
          <p:cNvSpPr/>
          <p:nvPr/>
        </p:nvSpPr>
        <p:spPr>
          <a:xfrm>
            <a:off x="1205236" y="251240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xmlns="" id="{FBA66A1E-DCCB-4C81-8485-E1F729065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79300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FADF124-7652-41CE-BE72-2E826EB140E4}"/>
              </a:ext>
            </a:extLst>
          </p:cNvPr>
          <p:cNvSpPr txBox="1"/>
          <p:nvPr/>
        </p:nvSpPr>
        <p:spPr>
          <a:xfrm>
            <a:off x="389042" y="980728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무늬를 만들고 만든 무늬의 규칙을 설명해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C500AF41-3CA3-4B90-926F-02A2C77F8C94}"/>
              </a:ext>
            </a:extLst>
          </p:cNvPr>
          <p:cNvGrpSpPr/>
          <p:nvPr/>
        </p:nvGrpSpPr>
        <p:grpSpPr>
          <a:xfrm>
            <a:off x="5436096" y="996862"/>
            <a:ext cx="1226799" cy="307902"/>
            <a:chOff x="5253413" y="2035940"/>
            <a:chExt cx="1226799" cy="307902"/>
          </a:xfrm>
        </p:grpSpPr>
        <p:pic>
          <p:nvPicPr>
            <p:cNvPr id="59" name="Picture 3">
              <a:extLst>
                <a:ext uri="{FF2B5EF4-FFF2-40B4-BE49-F238E27FC236}">
                  <a16:creationId xmlns:a16="http://schemas.microsoft.com/office/drawing/2014/main" xmlns="" id="{4CCDC3C6-F4CE-4DE9-AD62-38CFB1C9D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0" name="TextBox 43">
              <a:extLst>
                <a:ext uri="{FF2B5EF4-FFF2-40B4-BE49-F238E27FC236}">
                  <a16:creationId xmlns:a16="http://schemas.microsoft.com/office/drawing/2014/main" xmlns="" id="{BDE87FF0-A015-407E-88F8-B51811531A54}"/>
                </a:ext>
              </a:extLst>
            </p:cNvPr>
            <p:cNvSpPr txBox="1"/>
            <p:nvPr/>
          </p:nvSpPr>
          <p:spPr>
            <a:xfrm>
              <a:off x="5488929" y="2078162"/>
              <a:ext cx="95527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187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1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1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24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도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기능과 동일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 저작물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4_5_04.html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app\resource\contents\lesson04\ops\4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예시 답안 이미지 발주</a:t>
            </a:r>
            <a:endParaRPr lang="en-US" altLang="ko-KR" sz="10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보기 버튼을 클릭하면 예시 답안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다시하기로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예 보기 클릭 시 화면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pic>
        <p:nvPicPr>
          <p:cNvPr id="65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26733" y="5276729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37020" y="528831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765" y="533700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546" y="5343279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타원 66">
            <a:extLst>
              <a:ext uri="{FF2B5EF4-FFF2-40B4-BE49-F238E27FC236}">
                <a16:creationId xmlns:a16="http://schemas.microsoft.com/office/drawing/2014/main" xmlns="" id="{37A1E6BC-64B9-481A-A9FD-D24DBFE6F592}"/>
              </a:ext>
            </a:extLst>
          </p:cNvPr>
          <p:cNvSpPr/>
          <p:nvPr/>
        </p:nvSpPr>
        <p:spPr>
          <a:xfrm>
            <a:off x="2761101" y="24328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238" y="5661248"/>
            <a:ext cx="1080000" cy="339623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="" xmlns:a16="http://schemas.microsoft.com/office/drawing/2014/main" id="{7747FD6F-C544-4BC9-B5F0-A2437BD739E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461" y="5265204"/>
            <a:ext cx="1080000" cy="339623"/>
          </a:xfrm>
          <a:prstGeom prst="rect">
            <a:avLst/>
          </a:prstGeom>
        </p:spPr>
      </p:pic>
      <p:sp>
        <p:nvSpPr>
          <p:cNvPr id="70" name="타원 69">
            <a:extLst>
              <a:ext uri="{FF2B5EF4-FFF2-40B4-BE49-F238E27FC236}">
                <a16:creationId xmlns:a16="http://schemas.microsoft.com/office/drawing/2014/main" xmlns="" id="{C34CC369-6E30-4D07-94C4-93D2EA6E3C34}"/>
              </a:ext>
            </a:extLst>
          </p:cNvPr>
          <p:cNvSpPr/>
          <p:nvPr/>
        </p:nvSpPr>
        <p:spPr>
          <a:xfrm>
            <a:off x="5674020" y="510775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797" y="4173507"/>
            <a:ext cx="2113203" cy="206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0764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6EF32DD9-2C93-47C7-AF39-F0E127626F97}"/>
              </a:ext>
            </a:extLst>
          </p:cNvPr>
          <p:cNvSpPr/>
          <p:nvPr/>
        </p:nvSpPr>
        <p:spPr>
          <a:xfrm>
            <a:off x="65312" y="894493"/>
            <a:ext cx="6918956" cy="7281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40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처음부터 나타나지 않음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칸 클릭 시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suh_h_0401_04_0009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평면도형의 이동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무늬를 꾸며 볼까요</a:t>
            </a:r>
          </a:p>
        </p:txBody>
      </p:sp>
      <p:sp>
        <p:nvSpPr>
          <p:cNvPr id="81" name="TextBox 43">
            <a:extLst>
              <a:ext uri="{FF2B5EF4-FFF2-40B4-BE49-F238E27FC236}">
                <a16:creationId xmlns:a16="http://schemas.microsoft.com/office/drawing/2014/main" xmlns="" id="{51898AF6-2FBD-4376-8621-52193B29B3E9}"/>
              </a:ext>
            </a:extLst>
          </p:cNvPr>
          <p:cNvSpPr txBox="1"/>
          <p:nvPr/>
        </p:nvSpPr>
        <p:spPr>
          <a:xfrm>
            <a:off x="251521" y="1759758"/>
            <a:ext cx="668886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내가 만든 무늬와 짝이 만든 무늬의 규칙을 비교해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xmlns="" id="{FBA66A1E-DCCB-4C81-8485-E1F729065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88351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xmlns="" id="{6389F1FA-D1F2-4F2E-AB60-CC9AFD236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8DBB32E0-5289-445B-A17B-62EB6B4BF380}"/>
              </a:ext>
            </a:extLst>
          </p:cNvPr>
          <p:cNvSpPr/>
          <p:nvPr/>
        </p:nvSpPr>
        <p:spPr>
          <a:xfrm>
            <a:off x="6529306" y="511169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C20FC64D-3558-481F-912F-75288A53F702}"/>
              </a:ext>
            </a:extLst>
          </p:cNvPr>
          <p:cNvSpPr/>
          <p:nvPr/>
        </p:nvSpPr>
        <p:spPr bwMode="auto">
          <a:xfrm>
            <a:off x="796280" y="2232014"/>
            <a:ext cx="5587437" cy="40489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360000" algn="just">
              <a:spcBef>
                <a:spcPct val="50000"/>
              </a:spcBef>
            </a:pPr>
            <a:r>
              <a:rPr lang="ko-KR" altLang="en-US" sz="1900" b="1" spc="-3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 짝은 밀기와 뒤집기를 이용하여 무늬를 만들었습니다</a:t>
            </a:r>
            <a:r>
              <a:rPr lang="en-US" altLang="ko-KR" sz="1900" b="1" spc="-3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30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7A8A700E-0080-463A-890A-F5D362E7D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528" y="2212972"/>
            <a:ext cx="360000" cy="355000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56B8D7F8-8434-483D-99DE-86EEE5C99A18}"/>
              </a:ext>
            </a:extLst>
          </p:cNvPr>
          <p:cNvSpPr/>
          <p:nvPr/>
        </p:nvSpPr>
        <p:spPr>
          <a:xfrm>
            <a:off x="796280" y="256178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055A592-02B2-4A81-93C1-F031EAE4E67C}"/>
              </a:ext>
            </a:extLst>
          </p:cNvPr>
          <p:cNvGrpSpPr/>
          <p:nvPr/>
        </p:nvGrpSpPr>
        <p:grpSpPr>
          <a:xfrm>
            <a:off x="5324231" y="1304764"/>
            <a:ext cx="1677255" cy="324036"/>
            <a:chOff x="5324231" y="1268760"/>
            <a:chExt cx="1677255" cy="32403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F814468C-F0B2-4FE9-9E68-FFC2D960B90B}"/>
                </a:ext>
              </a:extLst>
            </p:cNvPr>
            <p:cNvSpPr/>
            <p:nvPr/>
          </p:nvSpPr>
          <p:spPr>
            <a:xfrm>
              <a:off x="5891468" y="1329425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DAF094B9-C10A-4ADD-A071-8391366C24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9491" y="1277295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785A5EAB-3876-4452-85BE-BA6B8DD566BD}"/>
                </a:ext>
              </a:extLst>
            </p:cNvPr>
            <p:cNvSpPr/>
            <p:nvPr/>
          </p:nvSpPr>
          <p:spPr>
            <a:xfrm>
              <a:off x="5342755" y="1329425"/>
              <a:ext cx="521274" cy="256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740C7846-9AC4-44AB-9B98-C0E7190B5B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4231" y="1279249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1F05F211-D246-4AD9-A850-CEAC607C52AB}"/>
                </a:ext>
              </a:extLst>
            </p:cNvPr>
            <p:cNvSpPr/>
            <p:nvPr/>
          </p:nvSpPr>
          <p:spPr>
            <a:xfrm>
              <a:off x="6431528" y="1337205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8D87870F-344C-442F-9C21-D6254878C6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0765" y="1268760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FADF124-7652-41CE-BE72-2E826EB140E4}"/>
              </a:ext>
            </a:extLst>
          </p:cNvPr>
          <p:cNvSpPr txBox="1"/>
          <p:nvPr/>
        </p:nvSpPr>
        <p:spPr>
          <a:xfrm>
            <a:off x="389042" y="980728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무늬를 만들고 만든 무늬의 규칙을 설명해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C500AF41-3CA3-4B90-926F-02A2C77F8C94}"/>
              </a:ext>
            </a:extLst>
          </p:cNvPr>
          <p:cNvGrpSpPr/>
          <p:nvPr/>
        </p:nvGrpSpPr>
        <p:grpSpPr>
          <a:xfrm>
            <a:off x="5436096" y="996862"/>
            <a:ext cx="1226799" cy="307902"/>
            <a:chOff x="5253413" y="2035940"/>
            <a:chExt cx="1226799" cy="307902"/>
          </a:xfrm>
        </p:grpSpPr>
        <p:pic>
          <p:nvPicPr>
            <p:cNvPr id="28" name="Picture 3">
              <a:extLst>
                <a:ext uri="{FF2B5EF4-FFF2-40B4-BE49-F238E27FC236}">
                  <a16:creationId xmlns:a16="http://schemas.microsoft.com/office/drawing/2014/main" xmlns="" id="{4CCDC3C6-F4CE-4DE9-AD62-38CFB1C9D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6" name="TextBox 43">
              <a:extLst>
                <a:ext uri="{FF2B5EF4-FFF2-40B4-BE49-F238E27FC236}">
                  <a16:creationId xmlns:a16="http://schemas.microsoft.com/office/drawing/2014/main" xmlns="" id="{BDE87FF0-A015-407E-88F8-B51811531A54}"/>
                </a:ext>
              </a:extLst>
            </p:cNvPr>
            <p:cNvSpPr txBox="1"/>
            <p:nvPr/>
          </p:nvSpPr>
          <p:spPr>
            <a:xfrm>
              <a:off x="5488929" y="2078162"/>
              <a:ext cx="95527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187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1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41" y="2300953"/>
            <a:ext cx="332411" cy="267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472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0B99BAB9-EBD9-4916-A043-622B7DF39621}"/>
              </a:ext>
            </a:extLst>
          </p:cNvPr>
          <p:cNvSpPr/>
          <p:nvPr/>
        </p:nvSpPr>
        <p:spPr>
          <a:xfrm>
            <a:off x="65312" y="894492"/>
            <a:ext cx="6918956" cy="8468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suh_h_0401_04_0009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평면도형의 이동</a:t>
            </a: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무늬를 꾸며 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21">
            <a:extLst>
              <a:ext uri="{FF2B5EF4-FFF2-40B4-BE49-F238E27FC236}">
                <a16:creationId xmlns:a16="http://schemas.microsoft.com/office/drawing/2014/main" xmlns="" id="{469D0A49-2F37-41A6-A9BC-4DC3A8F07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44724"/>
            <a:ext cx="2159732" cy="374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혼자서도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척척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아이콘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도형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 기능과 동일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 저작물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&gt;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4_5_05.html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\app\resource\contents\lesson04\ops\4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보기 버튼을 클릭하면 예시 답안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다시하기로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예 보기 클릭 시 화면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DAC7C010-0FAB-42E7-B234-BCD5ED88C3E7}"/>
              </a:ext>
            </a:extLst>
          </p:cNvPr>
          <p:cNvSpPr txBox="1"/>
          <p:nvPr/>
        </p:nvSpPr>
        <p:spPr>
          <a:xfrm>
            <a:off x="646794" y="965902"/>
            <a:ext cx="63334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모양으로 밀기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뒤집기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돌리기를 이용하여 규칙적인 무늬를 만들어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1" name="Picture 2">
            <a:extLst>
              <a:ext uri="{FF2B5EF4-FFF2-40B4-BE49-F238E27FC236}">
                <a16:creationId xmlns:a16="http://schemas.microsoft.com/office/drawing/2014/main" xmlns="" id="{5B0A6224-385E-4764-824A-FD6251A00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16732"/>
            <a:ext cx="519132" cy="41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88CD30E7-DECE-4E46-ABE4-C26C0C47929D}"/>
              </a:ext>
            </a:extLst>
          </p:cNvPr>
          <p:cNvGrpSpPr/>
          <p:nvPr/>
        </p:nvGrpSpPr>
        <p:grpSpPr>
          <a:xfrm>
            <a:off x="2549848" y="1289044"/>
            <a:ext cx="1226799" cy="307902"/>
            <a:chOff x="5253413" y="2035940"/>
            <a:chExt cx="1226799" cy="307902"/>
          </a:xfrm>
        </p:grpSpPr>
        <p:pic>
          <p:nvPicPr>
            <p:cNvPr id="49" name="Picture 3">
              <a:extLst>
                <a:ext uri="{FF2B5EF4-FFF2-40B4-BE49-F238E27FC236}">
                  <a16:creationId xmlns:a16="http://schemas.microsoft.com/office/drawing/2014/main" xmlns="" id="{011E583D-C162-43D3-9CA5-1849EFB0FB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TextBox 43">
              <a:extLst>
                <a:ext uri="{FF2B5EF4-FFF2-40B4-BE49-F238E27FC236}">
                  <a16:creationId xmlns:a16="http://schemas.microsoft.com/office/drawing/2014/main" xmlns="" id="{E58982DE-E8CF-4A2E-9396-CBA70BD50D4A}"/>
                </a:ext>
              </a:extLst>
            </p:cNvPr>
            <p:cNvSpPr txBox="1"/>
            <p:nvPr/>
          </p:nvSpPr>
          <p:spPr>
            <a:xfrm>
              <a:off x="5488929" y="2078162"/>
              <a:ext cx="95527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187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1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xmlns="" id="{D749DEF8-979B-4286-86BA-3A330F4CB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58" y="983760"/>
            <a:ext cx="323822" cy="333208"/>
          </a:xfrm>
          <a:prstGeom prst="rect">
            <a:avLst/>
          </a:prstGeom>
        </p:spPr>
      </p:pic>
      <p:sp>
        <p:nvSpPr>
          <p:cNvPr id="65" name="타원 64">
            <a:extLst>
              <a:ext uri="{FF2B5EF4-FFF2-40B4-BE49-F238E27FC236}">
                <a16:creationId xmlns:a16="http://schemas.microsoft.com/office/drawing/2014/main" xmlns="" id="{8CA47783-80AC-4D58-A558-7C35165404F8}"/>
              </a:ext>
            </a:extLst>
          </p:cNvPr>
          <p:cNvSpPr/>
          <p:nvPr/>
        </p:nvSpPr>
        <p:spPr>
          <a:xfrm>
            <a:off x="421097" y="8564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3716D8E-57BD-44F6-BFAB-039DE048F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132" y="2342182"/>
            <a:ext cx="2676864" cy="2670994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xmlns="" id="{44D0B20D-77AA-4CAB-BCEC-F062E6789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280" y="4545124"/>
            <a:ext cx="1934008" cy="1934008"/>
          </a:xfrm>
          <a:prstGeom prst="rect">
            <a:avLst/>
          </a:prstGeom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13D4D00C-BD58-4F72-A642-8467DCDA2CC0}"/>
              </a:ext>
            </a:extLst>
          </p:cNvPr>
          <p:cNvSpPr/>
          <p:nvPr/>
        </p:nvSpPr>
        <p:spPr>
          <a:xfrm>
            <a:off x="3592374" y="143203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606232"/>
              </p:ext>
            </p:extLst>
          </p:nvPr>
        </p:nvGraphicFramePr>
        <p:xfrm>
          <a:off x="115384" y="6129300"/>
          <a:ext cx="6688864" cy="396044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4_5_5_01.svg / 4_5_5_balloon.svg / 4_5_5_bg.svg / 4_5_5_char_1.png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\app\resource\contents\lesson04\ops\4\images\4_5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238" y="5661248"/>
            <a:ext cx="1080000" cy="33962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="" xmlns:a16="http://schemas.microsoft.com/office/drawing/2014/main" id="{7747FD6F-C544-4BC9-B5F0-A2437BD739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461" y="5265204"/>
            <a:ext cx="1080000" cy="339623"/>
          </a:xfrm>
          <a:prstGeom prst="rect">
            <a:avLst/>
          </a:prstGeom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C34CC369-6E30-4D07-94C4-93D2EA6E3C34}"/>
              </a:ext>
            </a:extLst>
          </p:cNvPr>
          <p:cNvSpPr/>
          <p:nvPr/>
        </p:nvSpPr>
        <p:spPr>
          <a:xfrm>
            <a:off x="5674020" y="510775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425" y="3323020"/>
            <a:ext cx="1102020" cy="1465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모서리가 둥근 직사각형 50"/>
          <p:cNvSpPr/>
          <p:nvPr/>
        </p:nvSpPr>
        <p:spPr>
          <a:xfrm>
            <a:off x="4608004" y="2456892"/>
            <a:ext cx="2304256" cy="70999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A3FD23CB-6379-403F-BC3A-9D57C9BCA2FC}"/>
              </a:ext>
            </a:extLst>
          </p:cNvPr>
          <p:cNvSpPr/>
          <p:nvPr/>
        </p:nvSpPr>
        <p:spPr>
          <a:xfrm>
            <a:off x="4580488" y="2487189"/>
            <a:ext cx="2331772" cy="67969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무늬를 만든 규칙을 설명해 보세요</a:t>
            </a:r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이등변 삼각형 52"/>
          <p:cNvSpPr/>
          <p:nvPr/>
        </p:nvSpPr>
        <p:spPr>
          <a:xfrm flipV="1">
            <a:off x="5701368" y="3166886"/>
            <a:ext cx="90011" cy="204227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xmlns="" id="{ADE0B2CD-E4F5-49D2-B221-518DB24D53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8685" y="2367224"/>
            <a:ext cx="1480286" cy="1475631"/>
          </a:xfrm>
          <a:prstGeom prst="rect">
            <a:avLst/>
          </a:prstGeom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79AD17B3-9A5E-4B45-96AB-4BB1988779DE}"/>
              </a:ext>
            </a:extLst>
          </p:cNvPr>
          <p:cNvSpPr/>
          <p:nvPr/>
        </p:nvSpPr>
        <p:spPr>
          <a:xfrm>
            <a:off x="251520" y="215933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00D2C338-71BC-4262-ABA1-DF66952E27A7}"/>
              </a:ext>
            </a:extLst>
          </p:cNvPr>
          <p:cNvGrpSpPr/>
          <p:nvPr/>
        </p:nvGrpSpPr>
        <p:grpSpPr>
          <a:xfrm>
            <a:off x="5107662" y="1830496"/>
            <a:ext cx="1831137" cy="227824"/>
            <a:chOff x="4421576" y="2197504"/>
            <a:chExt cx="1831137" cy="227824"/>
          </a:xfrm>
        </p:grpSpPr>
        <p:sp>
          <p:nvSpPr>
            <p:cNvPr id="58" name="모서리가 둥근 직사각형 18">
              <a:extLst>
                <a:ext uri="{FF2B5EF4-FFF2-40B4-BE49-F238E27FC236}">
                  <a16:creationId xmlns:a16="http://schemas.microsoft.com/office/drawing/2014/main" xmlns="" id="{E80F75F4-B6EB-4740-A0E6-9B246642299B}"/>
                </a:ext>
              </a:extLst>
            </p:cNvPr>
            <p:cNvSpPr/>
            <p:nvPr/>
          </p:nvSpPr>
          <p:spPr>
            <a:xfrm>
              <a:off x="4421576" y="2197504"/>
              <a:ext cx="1831137" cy="227824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도형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</a:t>
              </a:r>
              <a:r>
                <a:rPr lang="ko-KR" altLang="en-US" sz="900" b="1" dirty="0" err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900" dirty="0" err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하여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옮기세요</a:t>
              </a:r>
              <a:r>
                <a:rPr lang="en-US" altLang="ko-KR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xmlns="" id="{481C3753-A46F-4690-990F-0C5E422494B4}"/>
                </a:ext>
              </a:extLst>
            </p:cNvPr>
            <p:cNvSpPr/>
            <p:nvPr/>
          </p:nvSpPr>
          <p:spPr>
            <a:xfrm>
              <a:off x="4473514" y="2208826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60" name="타원 59">
            <a:extLst>
              <a:ext uri="{FF2B5EF4-FFF2-40B4-BE49-F238E27FC236}">
                <a16:creationId xmlns:a16="http://schemas.microsoft.com/office/drawing/2014/main" xmlns="" id="{374C6868-2584-4612-A5C9-49480EC7FF5C}"/>
              </a:ext>
            </a:extLst>
          </p:cNvPr>
          <p:cNvSpPr/>
          <p:nvPr/>
        </p:nvSpPr>
        <p:spPr>
          <a:xfrm>
            <a:off x="6723734" y="16648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39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9042" y="1568115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900" b="1" spc="-15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b="1" spc="-150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무늬 </a:t>
            </a:r>
            <a:r>
              <a:rPr lang="ko-KR" altLang="en-US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꾸미기 </a:t>
            </a:r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en-US" altLang="ko-KR" sz="1900" b="1" spc="-150" dirty="0">
              <a:solidFill>
                <a:schemeClr val="accent6">
                  <a:lumMod val="40000"/>
                  <a:lumOff val="6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suh_h_0401_04_0009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평면도형의 이동</a:t>
            </a:r>
          </a:p>
        </p:txBody>
      </p:sp>
      <p:sp>
        <p:nvSpPr>
          <p:cNvPr id="3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무늬를 꾸며 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FF54C6F5-8A22-4454-8C0D-C7C3E2429812}"/>
              </a:ext>
            </a:extLst>
          </p:cNvPr>
          <p:cNvSpPr txBox="1"/>
          <p:nvPr/>
        </p:nvSpPr>
        <p:spPr>
          <a:xfrm>
            <a:off x="617038" y="2024844"/>
            <a:ext cx="6001907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밀기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뒤집기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돌리기를 이용하여 규칙이 있는 무늬를 만들 수 있습니다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6322407" y="517352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xmlns="" id="{686DF7F4-A02E-483A-BFF8-D5115517C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21" y="214607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449576" y="2994065"/>
            <a:ext cx="266248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  <a:endParaRPr lang="en-US" altLang="ko-KR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아이콘 누르면 나오기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910" y="312451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다음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suh_h_0401_04_0009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2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평면도형의 이동</a:t>
            </a: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무늬를 꾸며 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7">
            <a:extLst>
              <a:ext uri="{FF2B5EF4-FFF2-40B4-BE49-F238E27FC236}">
                <a16:creationId xmlns:a16="http://schemas.microsoft.com/office/drawing/2014/main" xmlns="" id="{07981EC0-9F14-4BEE-9797-8D6247B990ED}"/>
              </a:ext>
            </a:extLst>
          </p:cNvPr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xmlns="" id="{0345841F-5347-4998-A9C9-803E0914A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485F656-42AD-48C9-B871-9CC8DBE2C4A7}"/>
              </a:ext>
            </a:extLst>
          </p:cNvPr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모양 조각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F8B4F3E7-6AAB-4D5F-8B6C-3E45A6283314}"/>
              </a:ext>
            </a:extLst>
          </p:cNvPr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623" y="3609021"/>
            <a:ext cx="1083857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53"/>
          <p:cNvSpPr txBox="1"/>
          <p:nvPr/>
        </p:nvSpPr>
        <p:spPr>
          <a:xfrm>
            <a:off x="3203848" y="3640556"/>
            <a:ext cx="1584176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102~103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_9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형성평가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862146"/>
            <a:ext cx="6917020" cy="47270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5683871" y="49727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5259538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suh_h_0401_04_0009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1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평면도형의 이동</a:t>
            </a:r>
          </a:p>
        </p:txBody>
      </p:sp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무늬를 꾸며 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852163"/>
              </p:ext>
            </p:extLst>
          </p:nvPr>
        </p:nvGraphicFramePr>
        <p:xfrm>
          <a:off x="179388" y="654012"/>
          <a:ext cx="8774172" cy="4480384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타일 꾸미기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70~71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suh_h_0401_04_0009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벽 무늬를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만든 도형의 이동 방법 생각해 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70~71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suh_h_0401_04_0009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suh_h_0401_04_0009_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어떤 규칙으로 무늬를 만든 것인지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70~71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suh_h_0401_04_0009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2]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무늬에서 규칙을 찾아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설명하기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70~71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suh_h_0401_04_0009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서도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척척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척척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70~71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suh_h_0401_04_0009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suh_h_0401_04_0009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suh_h_0401_04_0009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suh_h_0401_04_0009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suh_h_0401_04_0009_401_1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평면도형의 이동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무늬를 꾸며 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순서도: 대체 처리 38">
            <a:extLst>
              <a:ext uri="{FF2B5EF4-FFF2-40B4-BE49-F238E27FC236}">
                <a16:creationId xmlns:a16="http://schemas.microsoft.com/office/drawing/2014/main" xmlns="" id="{79E538DA-F054-443B-BF5D-3F35DD95CCFD}"/>
              </a:ext>
            </a:extLst>
          </p:cNvPr>
          <p:cNvSpPr/>
          <p:nvPr/>
        </p:nvSpPr>
        <p:spPr>
          <a:xfrm>
            <a:off x="6272866" y="101419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6A8C7E87-C294-4991-BD8B-27464164CF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44724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xmlns="" id="{98D57D92-FBAE-45B2-8E00-888134269812}"/>
              </a:ext>
            </a:extLst>
          </p:cNvPr>
          <p:cNvSpPr/>
          <p:nvPr/>
        </p:nvSpPr>
        <p:spPr>
          <a:xfrm>
            <a:off x="5750132" y="101419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0FFB483C-CFF1-4C7D-A197-28B9FAA82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1264" y="95851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0" name="순서도: 대체 처리 59">
            <a:extLst>
              <a:ext uri="{FF2B5EF4-FFF2-40B4-BE49-F238E27FC236}">
                <a16:creationId xmlns:a16="http://schemas.microsoft.com/office/drawing/2014/main" xmlns="" id="{A122322B-AA1E-427F-9BA0-535F7D11A9EA}"/>
              </a:ext>
            </a:extLst>
          </p:cNvPr>
          <p:cNvSpPr/>
          <p:nvPr/>
        </p:nvSpPr>
        <p:spPr>
          <a:xfrm>
            <a:off x="5212422" y="101419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B365A500-96CD-4184-8E3F-927D9833D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3554" y="95851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75" name="순서도: 대체 처리 74">
            <a:extLst>
              <a:ext uri="{FF2B5EF4-FFF2-40B4-BE49-F238E27FC236}">
                <a16:creationId xmlns:a16="http://schemas.microsoft.com/office/drawing/2014/main" xmlns="" id="{44D46C0A-9BA1-4BC1-B283-C2DB8FD9D34E}"/>
              </a:ext>
            </a:extLst>
          </p:cNvPr>
          <p:cNvSpPr/>
          <p:nvPr/>
        </p:nvSpPr>
        <p:spPr>
          <a:xfrm>
            <a:off x="4680526" y="101419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123083D4-46C7-442A-B0C7-1E17AC282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1658" y="95851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7" name="순서도: 대체 처리 76">
            <a:extLst>
              <a:ext uri="{FF2B5EF4-FFF2-40B4-BE49-F238E27FC236}">
                <a16:creationId xmlns:a16="http://schemas.microsoft.com/office/drawing/2014/main" xmlns="" id="{F261C53C-D858-4BC0-86A0-D29F8D395ED5}"/>
              </a:ext>
            </a:extLst>
          </p:cNvPr>
          <p:cNvSpPr/>
          <p:nvPr/>
        </p:nvSpPr>
        <p:spPr>
          <a:xfrm>
            <a:off x="4142816" y="101419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1F584F43-EE75-4FD6-9090-FDA26F5BA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948" y="95851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9" name="순서도: 대체 처리 78">
            <a:extLst>
              <a:ext uri="{FF2B5EF4-FFF2-40B4-BE49-F238E27FC236}">
                <a16:creationId xmlns:a16="http://schemas.microsoft.com/office/drawing/2014/main" xmlns="" id="{E83DF558-91DA-4FA4-A501-192E8131344C}"/>
              </a:ext>
            </a:extLst>
          </p:cNvPr>
          <p:cNvSpPr/>
          <p:nvPr/>
        </p:nvSpPr>
        <p:spPr>
          <a:xfrm>
            <a:off x="3608570" y="101419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3CB48BA6-8E29-4869-9211-1EE2E2F07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0466" y="96444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>
            <a:extLst>
              <a:ext uri="{FF2B5EF4-FFF2-40B4-BE49-F238E27FC236}">
                <a16:creationId xmlns:a16="http://schemas.microsoft.com/office/drawing/2014/main" xmlns="" id="{BCB0498D-7D62-4BA9-B93C-5D9BE5B3CF2D}"/>
              </a:ext>
            </a:extLst>
          </p:cNvPr>
          <p:cNvSpPr/>
          <p:nvPr/>
        </p:nvSpPr>
        <p:spPr>
          <a:xfrm>
            <a:off x="3076674" y="1014195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A1C894C3-47AD-4465-B3B2-7180604F67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9334" y="96444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83" name="순서도: 대체 처리 82">
            <a:extLst>
              <a:ext uri="{FF2B5EF4-FFF2-40B4-BE49-F238E27FC236}">
                <a16:creationId xmlns:a16="http://schemas.microsoft.com/office/drawing/2014/main" xmlns="" id="{249AA594-2E70-4CBD-8B74-0FF1A37621CB}"/>
              </a:ext>
            </a:extLst>
          </p:cNvPr>
          <p:cNvSpPr/>
          <p:nvPr/>
        </p:nvSpPr>
        <p:spPr>
          <a:xfrm>
            <a:off x="2538964" y="1014195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87C38346-C257-4BBA-AE67-98F262C4E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0096" y="958515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C3E58B71-950B-439B-B183-7972334D7439}"/>
              </a:ext>
            </a:extLst>
          </p:cNvPr>
          <p:cNvGrpSpPr/>
          <p:nvPr/>
        </p:nvGrpSpPr>
        <p:grpSpPr>
          <a:xfrm>
            <a:off x="277313" y="2096534"/>
            <a:ext cx="6454927" cy="2592606"/>
            <a:chOff x="531758" y="4085056"/>
            <a:chExt cx="6454927" cy="2592606"/>
          </a:xfrm>
        </p:grpSpPr>
        <p:pic>
          <p:nvPicPr>
            <p:cNvPr id="49" name="Picture 3">
              <a:extLst>
                <a:ext uri="{FF2B5EF4-FFF2-40B4-BE49-F238E27FC236}">
                  <a16:creationId xmlns:a16="http://schemas.microsoft.com/office/drawing/2014/main" xmlns="" id="{152E137B-1562-4484-BD40-9650D12893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003"/>
            <a:stretch/>
          </p:blipFill>
          <p:spPr bwMode="auto">
            <a:xfrm>
              <a:off x="531758" y="4085056"/>
              <a:ext cx="6442632" cy="6843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xmlns="" id="{B1734ADC-E924-4898-9107-08A5B0A83877}"/>
                </a:ext>
              </a:extLst>
            </p:cNvPr>
            <p:cNvCxnSpPr>
              <a:cxnSpLocks/>
            </p:cNvCxnSpPr>
            <p:nvPr/>
          </p:nvCxnSpPr>
          <p:spPr>
            <a:xfrm>
              <a:off x="6727525" y="4769450"/>
              <a:ext cx="0" cy="1584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3">
              <a:extLst>
                <a:ext uri="{FF2B5EF4-FFF2-40B4-BE49-F238E27FC236}">
                  <a16:creationId xmlns:a16="http://schemas.microsoft.com/office/drawing/2014/main" xmlns="" id="{4A25297F-51B2-404C-8A04-702F6D5D93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591" t="30386"/>
            <a:stretch/>
          </p:blipFill>
          <p:spPr bwMode="auto">
            <a:xfrm>
              <a:off x="6754177" y="4920605"/>
              <a:ext cx="232508" cy="1361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" name="Picture 2">
              <a:extLst>
                <a:ext uri="{FF2B5EF4-FFF2-40B4-BE49-F238E27FC236}">
                  <a16:creationId xmlns:a16="http://schemas.microsoft.com/office/drawing/2014/main" xmlns="" id="{6E2ACAE2-433A-4736-AA2E-4A778A534A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758" y="6349267"/>
              <a:ext cx="6238904" cy="328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28A36355-0CF8-43BF-B81E-CAADCE91AB4D}"/>
              </a:ext>
            </a:extLst>
          </p:cNvPr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좌측 팝업창이 처음에 바로 보이다가 약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초 후 닫힙니다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닫힌 이후 화살표 클릭 시 다시 펼쳐집니다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 보이는 화면입니다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xmlns="" id="{3E6C234B-50A5-4790-B206-B46B6FE669AD}"/>
              </a:ext>
            </a:extLst>
          </p:cNvPr>
          <p:cNvSpPr/>
          <p:nvPr/>
        </p:nvSpPr>
        <p:spPr>
          <a:xfrm>
            <a:off x="6319448" y="436074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43">
            <a:extLst>
              <a:ext uri="{FF2B5EF4-FFF2-40B4-BE49-F238E27FC236}">
                <a16:creationId xmlns:a16="http://schemas.microsoft.com/office/drawing/2014/main" xmlns="" id="{44D38CBF-E2F1-4914-8838-04281042D104}"/>
              </a:ext>
            </a:extLst>
          </p:cNvPr>
          <p:cNvSpPr txBox="1"/>
          <p:nvPr/>
        </p:nvSpPr>
        <p:spPr>
          <a:xfrm>
            <a:off x="595547" y="3641743"/>
            <a:ext cx="533540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모양으로 규칙적인 무늬를 만들어 </a:t>
            </a:r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36" name="Group 1072">
            <a:extLst>
              <a:ext uri="{FF2B5EF4-FFF2-40B4-BE49-F238E27FC236}">
                <a16:creationId xmlns:a16="http://schemas.microsoft.com/office/drawing/2014/main" xmlns="" id="{D4ABB062-F6EE-4E23-B6FC-3BB596FA1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77178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345.Jpg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\app\resource\data\04\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8" name="TextBox 43"/>
          <p:cNvSpPr txBox="1"/>
          <p:nvPr/>
        </p:nvSpPr>
        <p:spPr>
          <a:xfrm>
            <a:off x="575557" y="1604119"/>
            <a:ext cx="60846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밀기를 이용하여 규칙적인 무늬를 만들어 </a:t>
            </a:r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" descr="D:\한대희 4-1 지도서\app\resource\data\04\교수 학습 자료\도형 그림 자료\34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82453"/>
            <a:ext cx="494619" cy="49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43">
            <a:extLst>
              <a:ext uri="{FF2B5EF4-FFF2-40B4-BE49-F238E27FC236}">
                <a16:creationId xmlns:a16="http://schemas.microsoft.com/office/drawing/2014/main" xmlns="" id="{44D38CBF-E2F1-4914-8838-04281042D104}"/>
              </a:ext>
            </a:extLst>
          </p:cNvPr>
          <p:cNvSpPr txBox="1"/>
          <p:nvPr/>
        </p:nvSpPr>
        <p:spPr>
          <a:xfrm>
            <a:off x="431540" y="3068960"/>
            <a:ext cx="533540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[        ~        ]</a:t>
            </a:r>
            <a:endParaRPr lang="en-US" altLang="ko-KR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순서도: 대체 처리 44">
            <a:extLst>
              <a:ext uri="{FF2B5EF4-FFF2-40B4-BE49-F238E27FC236}">
                <a16:creationId xmlns:a16="http://schemas.microsoft.com/office/drawing/2014/main" xmlns="" id="{249AA594-2E70-4CBD-8B74-0FF1A37621CB}"/>
              </a:ext>
            </a:extLst>
          </p:cNvPr>
          <p:cNvSpPr/>
          <p:nvPr/>
        </p:nvSpPr>
        <p:spPr>
          <a:xfrm>
            <a:off x="712539" y="3147956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87C38346-C257-4BBA-AE67-98F262C4E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671" y="3092276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xmlns="" id="{249AA594-2E70-4CBD-8B74-0FF1A37621CB}"/>
              </a:ext>
            </a:extLst>
          </p:cNvPr>
          <p:cNvSpPr/>
          <p:nvPr/>
        </p:nvSpPr>
        <p:spPr>
          <a:xfrm>
            <a:off x="1550528" y="314369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87C38346-C257-4BBA-AE67-98F262C4E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1660" y="308801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547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Tx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_9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가로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탭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클릭 시 화면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43"/>
          <p:cNvSpPr txBox="1"/>
          <p:nvPr/>
        </p:nvSpPr>
        <p:spPr>
          <a:xfrm>
            <a:off x="575557" y="1604119"/>
            <a:ext cx="608467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밀기를 이용하여 규칙적인 무늬를 만들어 </a:t>
            </a:r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suh_h_0401_04_0009_401_1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평면도형의 이동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무늬를 꾸며 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B5B3C551-B695-49F4-A265-B80D0AD0DA57}"/>
              </a:ext>
            </a:extLst>
          </p:cNvPr>
          <p:cNvGrpSpPr/>
          <p:nvPr/>
        </p:nvGrpSpPr>
        <p:grpSpPr>
          <a:xfrm>
            <a:off x="2500096" y="944724"/>
            <a:ext cx="4399300" cy="360040"/>
            <a:chOff x="2500096" y="944724"/>
            <a:chExt cx="4399300" cy="360040"/>
          </a:xfrm>
        </p:grpSpPr>
        <p:sp>
          <p:nvSpPr>
            <p:cNvPr id="39" name="순서도: 대체 처리 38">
              <a:extLst>
                <a:ext uri="{FF2B5EF4-FFF2-40B4-BE49-F238E27FC236}">
                  <a16:creationId xmlns:a16="http://schemas.microsoft.com/office/drawing/2014/main" xmlns="" id="{79E538DA-F054-443B-BF5D-3F35DD95CCFD}"/>
                </a:ext>
              </a:extLst>
            </p:cNvPr>
            <p:cNvSpPr/>
            <p:nvPr/>
          </p:nvSpPr>
          <p:spPr>
            <a:xfrm>
              <a:off x="6272866" y="1014195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6A8C7E87-C294-4991-BD8B-27464164CF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3998" y="944724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58" name="순서도: 대체 처리 57">
              <a:extLst>
                <a:ext uri="{FF2B5EF4-FFF2-40B4-BE49-F238E27FC236}">
                  <a16:creationId xmlns:a16="http://schemas.microsoft.com/office/drawing/2014/main" xmlns="" id="{98D57D92-FBAE-45B2-8E00-888134269812}"/>
                </a:ext>
              </a:extLst>
            </p:cNvPr>
            <p:cNvSpPr/>
            <p:nvPr/>
          </p:nvSpPr>
          <p:spPr>
            <a:xfrm>
              <a:off x="5750132" y="1014195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0FFB483C-CFF1-4C7D-A197-28B9FAA828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1264" y="958515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60" name="순서도: 대체 처리 59">
              <a:extLst>
                <a:ext uri="{FF2B5EF4-FFF2-40B4-BE49-F238E27FC236}">
                  <a16:creationId xmlns:a16="http://schemas.microsoft.com/office/drawing/2014/main" xmlns="" id="{A122322B-AA1E-427F-9BA0-535F7D11A9EA}"/>
                </a:ext>
              </a:extLst>
            </p:cNvPr>
            <p:cNvSpPr/>
            <p:nvPr/>
          </p:nvSpPr>
          <p:spPr>
            <a:xfrm>
              <a:off x="5212422" y="1014195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B365A500-96CD-4184-8E3F-927D9833D5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3554" y="958515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75" name="순서도: 대체 처리 74">
              <a:extLst>
                <a:ext uri="{FF2B5EF4-FFF2-40B4-BE49-F238E27FC236}">
                  <a16:creationId xmlns:a16="http://schemas.microsoft.com/office/drawing/2014/main" xmlns="" id="{44D46C0A-9BA1-4BC1-B283-C2DB8FD9D34E}"/>
                </a:ext>
              </a:extLst>
            </p:cNvPr>
            <p:cNvSpPr/>
            <p:nvPr/>
          </p:nvSpPr>
          <p:spPr>
            <a:xfrm>
              <a:off x="4680526" y="1014195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xmlns="" id="{123083D4-46C7-442A-B0C7-1E17AC2826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1658" y="958515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77" name="순서도: 대체 처리 76">
              <a:extLst>
                <a:ext uri="{FF2B5EF4-FFF2-40B4-BE49-F238E27FC236}">
                  <a16:creationId xmlns:a16="http://schemas.microsoft.com/office/drawing/2014/main" xmlns="" id="{F261C53C-D858-4BC0-86A0-D29F8D395ED5}"/>
                </a:ext>
              </a:extLst>
            </p:cNvPr>
            <p:cNvSpPr/>
            <p:nvPr/>
          </p:nvSpPr>
          <p:spPr>
            <a:xfrm>
              <a:off x="4142816" y="1014195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1F584F43-EE75-4FD6-9090-FDA26F5BAB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3948" y="958515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  <p:sp>
          <p:nvSpPr>
            <p:cNvPr id="79" name="순서도: 대체 처리 78">
              <a:extLst>
                <a:ext uri="{FF2B5EF4-FFF2-40B4-BE49-F238E27FC236}">
                  <a16:creationId xmlns:a16="http://schemas.microsoft.com/office/drawing/2014/main" xmlns="" id="{E83DF558-91DA-4FA4-A501-192E8131344C}"/>
                </a:ext>
              </a:extLst>
            </p:cNvPr>
            <p:cNvSpPr/>
            <p:nvPr/>
          </p:nvSpPr>
          <p:spPr>
            <a:xfrm>
              <a:off x="3608570" y="1014195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3CB48BA6-8E29-4869-9211-1EE2E2F07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9702" y="958515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81" name="순서도: 대체 처리 80">
              <a:extLst>
                <a:ext uri="{FF2B5EF4-FFF2-40B4-BE49-F238E27FC236}">
                  <a16:creationId xmlns:a16="http://schemas.microsoft.com/office/drawing/2014/main" xmlns="" id="{BCB0498D-7D62-4BA9-B93C-5D9BE5B3CF2D}"/>
                </a:ext>
              </a:extLst>
            </p:cNvPr>
            <p:cNvSpPr/>
            <p:nvPr/>
          </p:nvSpPr>
          <p:spPr>
            <a:xfrm>
              <a:off x="3076674" y="1014195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A1C894C3-47AD-4465-B3B2-7180604F67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806" y="958515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83" name="순서도: 대체 처리 82">
              <a:extLst>
                <a:ext uri="{FF2B5EF4-FFF2-40B4-BE49-F238E27FC236}">
                  <a16:creationId xmlns:a16="http://schemas.microsoft.com/office/drawing/2014/main" xmlns="" id="{249AA594-2E70-4CBD-8B74-0FF1A37621CB}"/>
                </a:ext>
              </a:extLst>
            </p:cNvPr>
            <p:cNvSpPr/>
            <p:nvPr/>
          </p:nvSpPr>
          <p:spPr>
            <a:xfrm>
              <a:off x="2538964" y="1014195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87C38346-C257-4BBA-AE67-98F262C4E9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0096" y="958515"/>
              <a:ext cx="665398" cy="346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sp>
        <p:nvSpPr>
          <p:cNvPr id="41" name="타원 40"/>
          <p:cNvSpPr/>
          <p:nvPr/>
        </p:nvSpPr>
        <p:spPr>
          <a:xfrm>
            <a:off x="5453594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77313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xmlns="" id="{DE35438F-FE0F-41E5-84AD-10823AEB1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37" y="2873553"/>
            <a:ext cx="257021" cy="103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7984D54F-826E-4E59-8ECC-208F7361361C}"/>
              </a:ext>
            </a:extLst>
          </p:cNvPr>
          <p:cNvSpPr/>
          <p:nvPr/>
        </p:nvSpPr>
        <p:spPr>
          <a:xfrm>
            <a:off x="382646" y="275844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8" name="Group 1072">
            <a:extLst>
              <a:ext uri="{FF2B5EF4-FFF2-40B4-BE49-F238E27FC236}">
                <a16:creationId xmlns:a16="http://schemas.microsoft.com/office/drawing/2014/main" xmlns="" id="{D4ABB062-F6EE-4E23-B6FC-3BB596FA1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79609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346.jpg  /  347.jpg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\app\resource\data\04\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8" name="Picture 2" descr="D:\한대희 4-1 지도서\app\resource\data\04\교수 학습 자료\도형 그림 자료\34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83" y="2528575"/>
            <a:ext cx="3252809" cy="164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한대희 4-1 지도서\app\resource\data\04\교수 학습 자료\도형 그림 자료\34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697" y="2762056"/>
            <a:ext cx="1450975" cy="73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173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suh_h_0401_04_0009_401_1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평면도형의 이동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무늬를 꾸며 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D3C35D5B-3495-4C73-A89B-CB4EA3199B45}"/>
              </a:ext>
            </a:extLst>
          </p:cNvPr>
          <p:cNvGrpSpPr/>
          <p:nvPr/>
        </p:nvGrpSpPr>
        <p:grpSpPr>
          <a:xfrm>
            <a:off x="2500096" y="955213"/>
            <a:ext cx="4399300" cy="313547"/>
            <a:chOff x="2500096" y="955213"/>
            <a:chExt cx="4399300" cy="313547"/>
          </a:xfrm>
        </p:grpSpPr>
        <p:sp>
          <p:nvSpPr>
            <p:cNvPr id="88" name="순서도: 대체 처리 87">
              <a:extLst>
                <a:ext uri="{FF2B5EF4-FFF2-40B4-BE49-F238E27FC236}">
                  <a16:creationId xmlns:a16="http://schemas.microsoft.com/office/drawing/2014/main" xmlns="" id="{A9754951-09DC-413A-8B0C-66414F66F7B4}"/>
                </a:ext>
              </a:extLst>
            </p:cNvPr>
            <p:cNvSpPr/>
            <p:nvPr/>
          </p:nvSpPr>
          <p:spPr>
            <a:xfrm>
              <a:off x="6272866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xmlns="" id="{7B862C01-997A-405B-9746-78CBD40A00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3998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90" name="순서도: 대체 처리 89">
              <a:extLst>
                <a:ext uri="{FF2B5EF4-FFF2-40B4-BE49-F238E27FC236}">
                  <a16:creationId xmlns:a16="http://schemas.microsoft.com/office/drawing/2014/main" xmlns="" id="{841E6B55-77E1-4F83-A291-840730BB88CC}"/>
                </a:ext>
              </a:extLst>
            </p:cNvPr>
            <p:cNvSpPr/>
            <p:nvPr/>
          </p:nvSpPr>
          <p:spPr>
            <a:xfrm>
              <a:off x="5750132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xmlns="" id="{E3E844FB-9655-4001-8EB3-A5B6A03B12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1264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2" name="순서도: 대체 처리 91">
              <a:extLst>
                <a:ext uri="{FF2B5EF4-FFF2-40B4-BE49-F238E27FC236}">
                  <a16:creationId xmlns:a16="http://schemas.microsoft.com/office/drawing/2014/main" xmlns="" id="{BF820750-50E0-472C-BA73-A5171492FE70}"/>
                </a:ext>
              </a:extLst>
            </p:cNvPr>
            <p:cNvSpPr/>
            <p:nvPr/>
          </p:nvSpPr>
          <p:spPr>
            <a:xfrm>
              <a:off x="5212422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xmlns="" id="{2C7546B3-E1B1-4BA3-B093-D4740DF9BE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3554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4" name="순서도: 대체 처리 93">
              <a:extLst>
                <a:ext uri="{FF2B5EF4-FFF2-40B4-BE49-F238E27FC236}">
                  <a16:creationId xmlns:a16="http://schemas.microsoft.com/office/drawing/2014/main" xmlns="" id="{8FE16BBB-DC89-4963-B42E-C7235D594D38}"/>
                </a:ext>
              </a:extLst>
            </p:cNvPr>
            <p:cNvSpPr/>
            <p:nvPr/>
          </p:nvSpPr>
          <p:spPr>
            <a:xfrm>
              <a:off x="4680526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xmlns="" id="{9735A222-440D-40D1-808F-F48F7BF9CD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1658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6" name="순서도: 대체 처리 95">
              <a:extLst>
                <a:ext uri="{FF2B5EF4-FFF2-40B4-BE49-F238E27FC236}">
                  <a16:creationId xmlns:a16="http://schemas.microsoft.com/office/drawing/2014/main" xmlns="" id="{1DD0F61B-DB27-450D-8117-78253CCD4A92}"/>
                </a:ext>
              </a:extLst>
            </p:cNvPr>
            <p:cNvSpPr/>
            <p:nvPr/>
          </p:nvSpPr>
          <p:spPr>
            <a:xfrm>
              <a:off x="4142816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xmlns="" id="{A710D01F-8416-4A75-8263-33115DAC02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3948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  <p:sp>
          <p:nvSpPr>
            <p:cNvPr id="98" name="순서도: 대체 처리 97">
              <a:extLst>
                <a:ext uri="{FF2B5EF4-FFF2-40B4-BE49-F238E27FC236}">
                  <a16:creationId xmlns:a16="http://schemas.microsoft.com/office/drawing/2014/main" xmlns="" id="{52372AB0-A5F0-4A15-A6C5-DB15A27644EE}"/>
                </a:ext>
              </a:extLst>
            </p:cNvPr>
            <p:cNvSpPr/>
            <p:nvPr/>
          </p:nvSpPr>
          <p:spPr>
            <a:xfrm>
              <a:off x="3608570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xmlns="" id="{EA84FED7-323C-48DC-8654-2972583A54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9702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>
              <a:extLst>
                <a:ext uri="{FF2B5EF4-FFF2-40B4-BE49-F238E27FC236}">
                  <a16:creationId xmlns:a16="http://schemas.microsoft.com/office/drawing/2014/main" xmlns="" id="{452E655A-91EA-4F86-BA94-15FBEB04383E}"/>
                </a:ext>
              </a:extLst>
            </p:cNvPr>
            <p:cNvSpPr/>
            <p:nvPr/>
          </p:nvSpPr>
          <p:spPr>
            <a:xfrm>
              <a:off x="3076674" y="1010893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xmlns="" id="{B4E03697-74FC-4A04-8B01-E0334B6BB1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806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02" name="순서도: 대체 처리 101">
              <a:extLst>
                <a:ext uri="{FF2B5EF4-FFF2-40B4-BE49-F238E27FC236}">
                  <a16:creationId xmlns:a16="http://schemas.microsoft.com/office/drawing/2014/main" xmlns="" id="{D3CB38A7-750C-47BF-BEFF-DCAB71E7ADFB}"/>
                </a:ext>
              </a:extLst>
            </p:cNvPr>
            <p:cNvSpPr/>
            <p:nvPr/>
          </p:nvSpPr>
          <p:spPr>
            <a:xfrm>
              <a:off x="2538964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9A244EAE-1928-433D-BD64-91831C49A7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0096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pic>
        <p:nvPicPr>
          <p:cNvPr id="104" name="Picture 6">
            <a:extLst>
              <a:ext uri="{FF2B5EF4-FFF2-40B4-BE49-F238E27FC236}">
                <a16:creationId xmlns:a16="http://schemas.microsoft.com/office/drawing/2014/main" xmlns="" id="{508D3BB4-B2C6-44A5-82CD-C7105C166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타원 110">
            <a:extLst>
              <a:ext uri="{FF2B5EF4-FFF2-40B4-BE49-F238E27FC236}">
                <a16:creationId xmlns:a16="http://schemas.microsoft.com/office/drawing/2014/main" xmlns="" id="{857DEE41-6493-424E-8EB6-0C974F3C2F1A}"/>
              </a:ext>
            </a:extLst>
          </p:cNvPr>
          <p:cNvSpPr/>
          <p:nvPr/>
        </p:nvSpPr>
        <p:spPr>
          <a:xfrm>
            <a:off x="277313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3">
            <a:extLst>
              <a:ext uri="{FF2B5EF4-FFF2-40B4-BE49-F238E27FC236}">
                <a16:creationId xmlns:a16="http://schemas.microsoft.com/office/drawing/2014/main" xmlns="" id="{44F9A7F9-D485-4EBB-82BB-2DD507C5BBF9}"/>
              </a:ext>
            </a:extLst>
          </p:cNvPr>
          <p:cNvSpPr txBox="1"/>
          <p:nvPr/>
        </p:nvSpPr>
        <p:spPr>
          <a:xfrm>
            <a:off x="575556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뒤집기를 이용하여 규칙적인 무늬를 만들어 </a:t>
            </a:r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8" name="Picture 6">
            <a:extLst>
              <a:ext uri="{FF2B5EF4-FFF2-40B4-BE49-F238E27FC236}">
                <a16:creationId xmlns:a16="http://schemas.microsoft.com/office/drawing/2014/main" xmlns="" id="{9C0A5034-67DD-4DF9-9ECA-B5802B4CA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>
            <a:extLst>
              <a:ext uri="{FF2B5EF4-FFF2-40B4-BE49-F238E27FC236}">
                <a16:creationId xmlns:a16="http://schemas.microsoft.com/office/drawing/2014/main" xmlns="" id="{F050EE6D-2D9D-4FAE-BCC4-872AD6878E75}"/>
              </a:ext>
            </a:extLst>
          </p:cNvPr>
          <p:cNvSpPr/>
          <p:nvPr/>
        </p:nvSpPr>
        <p:spPr>
          <a:xfrm>
            <a:off x="5453594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0" name="Picture 2">
            <a:extLst>
              <a:ext uri="{FF2B5EF4-FFF2-40B4-BE49-F238E27FC236}">
                <a16:creationId xmlns:a16="http://schemas.microsoft.com/office/drawing/2014/main" xmlns="" id="{4AA5C1B1-A624-42FE-979D-FAC8F1E1E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37" y="2873553"/>
            <a:ext cx="257021" cy="103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xmlns="" id="{F1102575-B695-4F6F-8F91-1134B076C6D7}"/>
              </a:ext>
            </a:extLst>
          </p:cNvPr>
          <p:cNvSpPr/>
          <p:nvPr/>
        </p:nvSpPr>
        <p:spPr>
          <a:xfrm>
            <a:off x="382646" y="275844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" name="Picture 2" descr="D:\한대희 4-1 지도서\app\resource\data\04\교수 학습 자료\도형 그림 자료\34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83" y="2528575"/>
            <a:ext cx="3252809" cy="164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:\한대희 4-1 지도서\app\resource\data\04\교수 학습 자료\도형 그림 자료\348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697" y="2765865"/>
            <a:ext cx="1450975" cy="73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Tx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_9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가로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탭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클릭 시 화면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4" name="Group 1072">
            <a:extLst>
              <a:ext uri="{FF2B5EF4-FFF2-40B4-BE49-F238E27FC236}">
                <a16:creationId xmlns:a16="http://schemas.microsoft.com/office/drawing/2014/main" xmlns="" id="{D4ABB062-F6EE-4E23-B6FC-3BB596FA1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942237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346.jpg  /  348.jpg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\app\resource\data\04\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1103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suh_h_0401_04_0009_401_1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5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평면도형의 이동</a:t>
            </a:r>
          </a:p>
        </p:txBody>
      </p:sp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무늬를 꾸며 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DD5FD304-4A59-4302-A02E-FB41BB8F0B02}"/>
              </a:ext>
            </a:extLst>
          </p:cNvPr>
          <p:cNvGrpSpPr/>
          <p:nvPr/>
        </p:nvGrpSpPr>
        <p:grpSpPr>
          <a:xfrm>
            <a:off x="2500096" y="955213"/>
            <a:ext cx="4399300" cy="313547"/>
            <a:chOff x="2500096" y="955213"/>
            <a:chExt cx="4399300" cy="313547"/>
          </a:xfrm>
        </p:grpSpPr>
        <p:sp>
          <p:nvSpPr>
            <p:cNvPr id="49" name="순서도: 대체 처리 48">
              <a:extLst>
                <a:ext uri="{FF2B5EF4-FFF2-40B4-BE49-F238E27FC236}">
                  <a16:creationId xmlns:a16="http://schemas.microsoft.com/office/drawing/2014/main" xmlns="" id="{B011D88B-27F1-4FF3-A0AE-D5848981C9EE}"/>
                </a:ext>
              </a:extLst>
            </p:cNvPr>
            <p:cNvSpPr/>
            <p:nvPr/>
          </p:nvSpPr>
          <p:spPr>
            <a:xfrm>
              <a:off x="6272866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E8BD7A8A-ACF9-4902-B8F9-AF85065E13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3998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58" name="순서도: 대체 처리 57">
              <a:extLst>
                <a:ext uri="{FF2B5EF4-FFF2-40B4-BE49-F238E27FC236}">
                  <a16:creationId xmlns:a16="http://schemas.microsoft.com/office/drawing/2014/main" xmlns="" id="{F1910340-1B3F-45C0-82E7-A87BD60A3E20}"/>
                </a:ext>
              </a:extLst>
            </p:cNvPr>
            <p:cNvSpPr/>
            <p:nvPr/>
          </p:nvSpPr>
          <p:spPr>
            <a:xfrm>
              <a:off x="5750132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7C72AABF-FAA4-42DE-B37F-E1CADF1CE2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1264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64" name="순서도: 대체 처리 63">
              <a:extLst>
                <a:ext uri="{FF2B5EF4-FFF2-40B4-BE49-F238E27FC236}">
                  <a16:creationId xmlns:a16="http://schemas.microsoft.com/office/drawing/2014/main" xmlns="" id="{7E316D8A-729D-4A74-9190-4EBADC3145F5}"/>
                </a:ext>
              </a:extLst>
            </p:cNvPr>
            <p:cNvSpPr/>
            <p:nvPr/>
          </p:nvSpPr>
          <p:spPr>
            <a:xfrm>
              <a:off x="5212422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613DBE48-BE72-41F2-89A1-E60E37D4CA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3554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67" name="순서도: 대체 처리 66">
              <a:extLst>
                <a:ext uri="{FF2B5EF4-FFF2-40B4-BE49-F238E27FC236}">
                  <a16:creationId xmlns:a16="http://schemas.microsoft.com/office/drawing/2014/main" xmlns="" id="{6F6BE3ED-F734-488B-BF6F-1DD2E93A10BA}"/>
                </a:ext>
              </a:extLst>
            </p:cNvPr>
            <p:cNvSpPr/>
            <p:nvPr/>
          </p:nvSpPr>
          <p:spPr>
            <a:xfrm>
              <a:off x="4680526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0B14ADB4-7046-44B6-B9C7-4B90498C9C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1658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72" name="순서도: 대체 처리 71">
              <a:extLst>
                <a:ext uri="{FF2B5EF4-FFF2-40B4-BE49-F238E27FC236}">
                  <a16:creationId xmlns:a16="http://schemas.microsoft.com/office/drawing/2014/main" xmlns="" id="{2BDF6E20-7C19-4A27-85F1-1920DE27D609}"/>
                </a:ext>
              </a:extLst>
            </p:cNvPr>
            <p:cNvSpPr/>
            <p:nvPr/>
          </p:nvSpPr>
          <p:spPr>
            <a:xfrm>
              <a:off x="4142816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0F84F657-8707-41DA-88A1-842AF75241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3948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  <p:sp>
          <p:nvSpPr>
            <p:cNvPr id="76" name="순서도: 대체 처리 75">
              <a:extLst>
                <a:ext uri="{FF2B5EF4-FFF2-40B4-BE49-F238E27FC236}">
                  <a16:creationId xmlns:a16="http://schemas.microsoft.com/office/drawing/2014/main" xmlns="" id="{2D71807B-A89F-4304-A3F6-D3CF4B18EB3B}"/>
                </a:ext>
              </a:extLst>
            </p:cNvPr>
            <p:cNvSpPr/>
            <p:nvPr/>
          </p:nvSpPr>
          <p:spPr>
            <a:xfrm>
              <a:off x="3608570" y="1010893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346384A9-80EC-4320-870B-C8A710AA74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9702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78" name="순서도: 대체 처리 77">
              <a:extLst>
                <a:ext uri="{FF2B5EF4-FFF2-40B4-BE49-F238E27FC236}">
                  <a16:creationId xmlns:a16="http://schemas.microsoft.com/office/drawing/2014/main" xmlns="" id="{2F3278AD-80A4-491C-AABB-ED9278293EC1}"/>
                </a:ext>
              </a:extLst>
            </p:cNvPr>
            <p:cNvSpPr/>
            <p:nvPr/>
          </p:nvSpPr>
          <p:spPr>
            <a:xfrm>
              <a:off x="3076674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393D47B9-D13B-419E-AB01-1259F41AB2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806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80" name="순서도: 대체 처리 79">
              <a:extLst>
                <a:ext uri="{FF2B5EF4-FFF2-40B4-BE49-F238E27FC236}">
                  <a16:creationId xmlns:a16="http://schemas.microsoft.com/office/drawing/2014/main" xmlns="" id="{CAA7D820-7E17-4BE6-A9A9-6DF1A1CAD3FE}"/>
                </a:ext>
              </a:extLst>
            </p:cNvPr>
            <p:cNvSpPr/>
            <p:nvPr/>
          </p:nvSpPr>
          <p:spPr>
            <a:xfrm>
              <a:off x="2538964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xmlns="" id="{0D5FA9A5-FF62-45A2-B649-B9E9039F75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0096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sp>
        <p:nvSpPr>
          <p:cNvPr id="47" name="TextBox 43">
            <a:extLst>
              <a:ext uri="{FF2B5EF4-FFF2-40B4-BE49-F238E27FC236}">
                <a16:creationId xmlns:a16="http://schemas.microsoft.com/office/drawing/2014/main" xmlns="" id="{B62FCEF2-45D1-4452-86B5-C5E940EA1653}"/>
              </a:ext>
            </a:extLst>
          </p:cNvPr>
          <p:cNvSpPr txBox="1"/>
          <p:nvPr/>
        </p:nvSpPr>
        <p:spPr>
          <a:xfrm>
            <a:off x="611560" y="1604119"/>
            <a:ext cx="6143820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돌리기를 이용하여 규칙적인 무늬를 만들어 </a:t>
            </a:r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2" name="타원 51"/>
          <p:cNvSpPr/>
          <p:nvPr/>
        </p:nvSpPr>
        <p:spPr>
          <a:xfrm>
            <a:off x="277313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6" name="Picture 6">
            <a:extLst>
              <a:ext uri="{FF2B5EF4-FFF2-40B4-BE49-F238E27FC236}">
                <a16:creationId xmlns:a16="http://schemas.microsoft.com/office/drawing/2014/main" xmlns="" id="{7A2DF387-B1F6-4B5F-B523-954D42991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타원 86">
            <a:extLst>
              <a:ext uri="{FF2B5EF4-FFF2-40B4-BE49-F238E27FC236}">
                <a16:creationId xmlns:a16="http://schemas.microsoft.com/office/drawing/2014/main" xmlns="" id="{DA37DEEE-5326-4E47-9597-7E6C30704060}"/>
              </a:ext>
            </a:extLst>
          </p:cNvPr>
          <p:cNvSpPr/>
          <p:nvPr/>
        </p:nvSpPr>
        <p:spPr>
          <a:xfrm>
            <a:off x="5453594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8" name="Picture 2">
            <a:extLst>
              <a:ext uri="{FF2B5EF4-FFF2-40B4-BE49-F238E27FC236}">
                <a16:creationId xmlns:a16="http://schemas.microsoft.com/office/drawing/2014/main" xmlns="" id="{E1976A6C-DA23-4F93-9883-5C4EA6322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37" y="2873553"/>
            <a:ext cx="257021" cy="103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타원 88">
            <a:extLst>
              <a:ext uri="{FF2B5EF4-FFF2-40B4-BE49-F238E27FC236}">
                <a16:creationId xmlns:a16="http://schemas.microsoft.com/office/drawing/2014/main" xmlns="" id="{F12B5764-7E35-49FE-9886-B1BB7C2149A9}"/>
              </a:ext>
            </a:extLst>
          </p:cNvPr>
          <p:cNvSpPr/>
          <p:nvPr/>
        </p:nvSpPr>
        <p:spPr>
          <a:xfrm>
            <a:off x="382646" y="275844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" name="Picture 2" descr="D:\한대희 4-1 지도서\app\resource\data\04\교수 학습 자료\도형 그림 자료\34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83" y="2528575"/>
            <a:ext cx="3252809" cy="164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Tx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_9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가로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탭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클릭 시 화면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3" name="Group 1072">
            <a:extLst>
              <a:ext uri="{FF2B5EF4-FFF2-40B4-BE49-F238E27FC236}">
                <a16:creationId xmlns:a16="http://schemas.microsoft.com/office/drawing/2014/main" xmlns="" id="{D4ABB062-F6EE-4E23-B6FC-3BB596FA1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21878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346.jpg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\app\resource\data\04\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7380312" y="2777491"/>
            <a:ext cx="1450975" cy="738981"/>
            <a:chOff x="6413500" y="3724275"/>
            <a:chExt cx="1450975" cy="738981"/>
          </a:xfrm>
        </p:grpSpPr>
        <p:pic>
          <p:nvPicPr>
            <p:cNvPr id="7172" name="Picture 4" descr="D:\한대희 4-1 지도서\app\resource\data\04\교수 학습 자료\도형 그림 자료\347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3500" y="3730625"/>
              <a:ext cx="1450975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3" descr="D:\한대희 4-1 지도서\app\resource\data\04\교수 학습 자료\도형 그림 자료\345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413661" y="4090988"/>
              <a:ext cx="371475" cy="371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3" descr="D:\한대희 4-1 지도서\app\resource\data\04\교수 학습 자료\도형 그림 자료\345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768343" y="4091781"/>
              <a:ext cx="371475" cy="371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3" descr="D:\한대희 4-1 지도서\app\resource\data\04\교수 학습 자료\도형 그림 자료\345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775861" y="3729038"/>
              <a:ext cx="371475" cy="371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3" descr="D:\한대희 4-1 지도서\app\resource\data\04\교수 학습 자료\도형 그림 자료\345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7130800" y="4086225"/>
              <a:ext cx="371475" cy="371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3" descr="D:\한대희 4-1 지도서\app\resource\data\04\교수 학습 자료\도형 그림 자료\345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485482" y="4087018"/>
              <a:ext cx="371475" cy="371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3" descr="D:\한대희 4-1 지도서\app\resource\data\04\교수 학습 자료\도형 그림 자료\345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493000" y="3724275"/>
              <a:ext cx="371475" cy="371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94967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suh_h_0401_04_0009_401_1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5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평면도형의 이동</a:t>
            </a:r>
          </a:p>
        </p:txBody>
      </p:sp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무늬를 꾸며 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xmlns="" id="{24FCD493-856D-4C09-8592-44A61B4369BE}"/>
              </a:ext>
            </a:extLst>
          </p:cNvPr>
          <p:cNvGrpSpPr/>
          <p:nvPr/>
        </p:nvGrpSpPr>
        <p:grpSpPr>
          <a:xfrm>
            <a:off x="2500096" y="955213"/>
            <a:ext cx="4399300" cy="313547"/>
            <a:chOff x="2500096" y="955213"/>
            <a:chExt cx="4399300" cy="313547"/>
          </a:xfrm>
        </p:grpSpPr>
        <p:sp>
          <p:nvSpPr>
            <p:cNvPr id="50" name="순서도: 대체 처리 49">
              <a:extLst>
                <a:ext uri="{FF2B5EF4-FFF2-40B4-BE49-F238E27FC236}">
                  <a16:creationId xmlns:a16="http://schemas.microsoft.com/office/drawing/2014/main" xmlns="" id="{98C7A359-48CA-4772-8C75-5827DD9CB03C}"/>
                </a:ext>
              </a:extLst>
            </p:cNvPr>
            <p:cNvSpPr/>
            <p:nvPr/>
          </p:nvSpPr>
          <p:spPr>
            <a:xfrm>
              <a:off x="6272866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19A1848B-4178-48FF-A997-95E24A151D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3998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53" name="순서도: 대체 처리 52">
              <a:extLst>
                <a:ext uri="{FF2B5EF4-FFF2-40B4-BE49-F238E27FC236}">
                  <a16:creationId xmlns:a16="http://schemas.microsoft.com/office/drawing/2014/main" xmlns="" id="{3CC2385F-E48D-4B6A-A969-32EFA4044803}"/>
                </a:ext>
              </a:extLst>
            </p:cNvPr>
            <p:cNvSpPr/>
            <p:nvPr/>
          </p:nvSpPr>
          <p:spPr>
            <a:xfrm>
              <a:off x="5750132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DD8B4C37-3B06-40ED-8ECB-98FF3B2EAE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1264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59" name="순서도: 대체 처리 58">
              <a:extLst>
                <a:ext uri="{FF2B5EF4-FFF2-40B4-BE49-F238E27FC236}">
                  <a16:creationId xmlns:a16="http://schemas.microsoft.com/office/drawing/2014/main" xmlns="" id="{1CE4DCAE-065F-4395-ABD9-EAF09EEFA45B}"/>
                </a:ext>
              </a:extLst>
            </p:cNvPr>
            <p:cNvSpPr/>
            <p:nvPr/>
          </p:nvSpPr>
          <p:spPr>
            <a:xfrm>
              <a:off x="5212422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85EA5879-CB2C-41BC-99C1-DE3ECE481D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3554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64" name="순서도: 대체 처리 63">
              <a:extLst>
                <a:ext uri="{FF2B5EF4-FFF2-40B4-BE49-F238E27FC236}">
                  <a16:creationId xmlns:a16="http://schemas.microsoft.com/office/drawing/2014/main" xmlns="" id="{F69017EE-2D9A-4892-BCF1-3E65EDC09E32}"/>
                </a:ext>
              </a:extLst>
            </p:cNvPr>
            <p:cNvSpPr/>
            <p:nvPr/>
          </p:nvSpPr>
          <p:spPr>
            <a:xfrm>
              <a:off x="4680526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91E6EEF2-5F64-4E67-B03C-9F87FBE644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1658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68" name="순서도: 대체 처리 67">
              <a:extLst>
                <a:ext uri="{FF2B5EF4-FFF2-40B4-BE49-F238E27FC236}">
                  <a16:creationId xmlns:a16="http://schemas.microsoft.com/office/drawing/2014/main" xmlns="" id="{2369507E-9073-4072-A962-08B903E5C1ED}"/>
                </a:ext>
              </a:extLst>
            </p:cNvPr>
            <p:cNvSpPr/>
            <p:nvPr/>
          </p:nvSpPr>
          <p:spPr>
            <a:xfrm>
              <a:off x="4142816" y="1010893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1FD2753D-A8B3-416C-A910-165CCCD08D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3948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  <p:sp>
          <p:nvSpPr>
            <p:cNvPr id="82" name="순서도: 대체 처리 81">
              <a:extLst>
                <a:ext uri="{FF2B5EF4-FFF2-40B4-BE49-F238E27FC236}">
                  <a16:creationId xmlns:a16="http://schemas.microsoft.com/office/drawing/2014/main" xmlns="" id="{EB091344-E036-42F6-9E54-48BE251C7AC6}"/>
                </a:ext>
              </a:extLst>
            </p:cNvPr>
            <p:cNvSpPr/>
            <p:nvPr/>
          </p:nvSpPr>
          <p:spPr>
            <a:xfrm>
              <a:off x="3608570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xmlns="" id="{53217A7D-B638-4176-BEFE-B4835C9AB7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9702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84" name="순서도: 대체 처리 83">
              <a:extLst>
                <a:ext uri="{FF2B5EF4-FFF2-40B4-BE49-F238E27FC236}">
                  <a16:creationId xmlns:a16="http://schemas.microsoft.com/office/drawing/2014/main" xmlns="" id="{37DAD090-6F70-45D4-830F-3249AD749C9E}"/>
                </a:ext>
              </a:extLst>
            </p:cNvPr>
            <p:cNvSpPr/>
            <p:nvPr/>
          </p:nvSpPr>
          <p:spPr>
            <a:xfrm>
              <a:off x="3076674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xmlns="" id="{F8D1E345-1DED-49CB-8DD4-F5BDA999AA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806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86" name="순서도: 대체 처리 85">
              <a:extLst>
                <a:ext uri="{FF2B5EF4-FFF2-40B4-BE49-F238E27FC236}">
                  <a16:creationId xmlns:a16="http://schemas.microsoft.com/office/drawing/2014/main" xmlns="" id="{078B77B0-A69A-4E9E-958B-250BA528AE15}"/>
                </a:ext>
              </a:extLst>
            </p:cNvPr>
            <p:cNvSpPr/>
            <p:nvPr/>
          </p:nvSpPr>
          <p:spPr>
            <a:xfrm>
              <a:off x="2538964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xmlns="" id="{A8F413E0-EFB2-40FF-9F9F-3D3C1EE921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0096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018371" y="1092168"/>
            <a:ext cx="212562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https</a:t>
            </a:r>
            <a:r>
              <a:rPr lang="en-US" altLang="ko-KR" sz="1000">
                <a:latin typeface="맑은 고딕" pitchFamily="50" charset="-127"/>
                <a:ea typeface="맑은 고딕" pitchFamily="50" charset="-127"/>
                <a:hlinkClick r:id="rId2"/>
              </a:rPr>
              <a:t>://</a:t>
            </a:r>
            <a:r>
              <a:rPr lang="en-US" altLang="ko-KR" sz="1000" smtClean="0">
                <a:latin typeface="맑은 고딕" pitchFamily="50" charset="-127"/>
                <a:ea typeface="맑은 고딕" pitchFamily="50" charset="-127"/>
                <a:hlinkClick r:id="rId2"/>
              </a:rPr>
              <a:t>cdata2.tsherpa.co.kr/tsherpa/MultiMedia/Flash/2020/curri/index.html?flashxmlnum=yein820&amp;classa=A8-C1-41-MM-MM-04-05-06-0-0-0-0&amp;classno=MM_41_04/suh_0401_04_0006/suh_0401_04_0006_401_1.html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클릭하면 나타나는 그림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43">
            <a:extLst>
              <a:ext uri="{FF2B5EF4-FFF2-40B4-BE49-F238E27FC236}">
                <a16:creationId xmlns:a16="http://schemas.microsoft.com/office/drawing/2014/main" xmlns="" id="{F6E89277-D9E6-40E0-828C-AD2D5408017B}"/>
              </a:ext>
            </a:extLst>
          </p:cNvPr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900" spc="-150" smtClean="0">
                <a:latin typeface="맑은 고딕" pitchFamily="50" charset="-127"/>
                <a:ea typeface="맑은 고딕" pitchFamily="50" charset="-127"/>
              </a:rPr>
              <a:t> 도형을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사용하여 무늬를 만들려고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밀기를 이용하여 무늬를 만들어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xmlns="" id="{3EA5B701-9610-4B52-82CB-03A01819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2D7B2793-F6D1-4DD3-8B28-0568AE7E6737}"/>
              </a:ext>
            </a:extLst>
          </p:cNvPr>
          <p:cNvSpPr txBox="1"/>
          <p:nvPr/>
        </p:nvSpPr>
        <p:spPr>
          <a:xfrm>
            <a:off x="7001523" y="2752021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A5D33BB6-E9E4-412B-AB0E-3C0579682D0D}"/>
              </a:ext>
            </a:extLst>
          </p:cNvPr>
          <p:cNvSpPr/>
          <p:nvPr/>
        </p:nvSpPr>
        <p:spPr>
          <a:xfrm>
            <a:off x="5357984" y="496177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BDBA6483-CCDD-4055-9FCC-CB1871725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13" y="1532558"/>
            <a:ext cx="478373" cy="40540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015EB74A-9C47-4383-B27A-E13F5F26F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803" y="2554765"/>
            <a:ext cx="6272866" cy="169108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FB4223D5-4AE4-4E15-835A-5398881E26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5263" y="3198231"/>
            <a:ext cx="2633598" cy="70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29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suh_h_0401_04_0009_401_1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5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평면도형의 이동</a:t>
            </a:r>
          </a:p>
        </p:txBody>
      </p:sp>
      <p:sp>
        <p:nvSpPr>
          <p:cNvPr id="5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무늬를 꾸며 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111C241E-05F5-49D7-9D44-F03574C26F65}"/>
              </a:ext>
            </a:extLst>
          </p:cNvPr>
          <p:cNvGrpSpPr/>
          <p:nvPr/>
        </p:nvGrpSpPr>
        <p:grpSpPr>
          <a:xfrm>
            <a:off x="2500096" y="955213"/>
            <a:ext cx="4399300" cy="313547"/>
            <a:chOff x="2500096" y="955213"/>
            <a:chExt cx="4399300" cy="313547"/>
          </a:xfrm>
        </p:grpSpPr>
        <p:sp>
          <p:nvSpPr>
            <p:cNvPr id="39" name="순서도: 대체 처리 38">
              <a:extLst>
                <a:ext uri="{FF2B5EF4-FFF2-40B4-BE49-F238E27FC236}">
                  <a16:creationId xmlns:a16="http://schemas.microsoft.com/office/drawing/2014/main" xmlns="" id="{731E2DBC-6F2A-432F-B19C-75BEEF90B75A}"/>
                </a:ext>
              </a:extLst>
            </p:cNvPr>
            <p:cNvSpPr/>
            <p:nvPr/>
          </p:nvSpPr>
          <p:spPr>
            <a:xfrm>
              <a:off x="6272866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67B60C92-EE33-47E8-AA6F-0829DE15FD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3998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41" name="순서도: 대체 처리 40">
              <a:extLst>
                <a:ext uri="{FF2B5EF4-FFF2-40B4-BE49-F238E27FC236}">
                  <a16:creationId xmlns:a16="http://schemas.microsoft.com/office/drawing/2014/main" xmlns="" id="{8387E586-D511-4D1C-8032-80656AEEBEFF}"/>
                </a:ext>
              </a:extLst>
            </p:cNvPr>
            <p:cNvSpPr/>
            <p:nvPr/>
          </p:nvSpPr>
          <p:spPr>
            <a:xfrm>
              <a:off x="5750132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2F49E109-47E9-4636-8AB7-AA6715E783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1264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49" name="순서도: 대체 처리 48">
              <a:extLst>
                <a:ext uri="{FF2B5EF4-FFF2-40B4-BE49-F238E27FC236}">
                  <a16:creationId xmlns:a16="http://schemas.microsoft.com/office/drawing/2014/main" xmlns="" id="{B77DAFD2-3185-4DD0-A61F-B9DA62CC5C40}"/>
                </a:ext>
              </a:extLst>
            </p:cNvPr>
            <p:cNvSpPr/>
            <p:nvPr/>
          </p:nvSpPr>
          <p:spPr>
            <a:xfrm>
              <a:off x="5212422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6E0CBAA6-C579-48AD-86E5-1BA1FDE806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3554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51" name="순서도: 대체 처리 50">
              <a:extLst>
                <a:ext uri="{FF2B5EF4-FFF2-40B4-BE49-F238E27FC236}">
                  <a16:creationId xmlns:a16="http://schemas.microsoft.com/office/drawing/2014/main" xmlns="" id="{73655B96-0602-4817-972F-9A87A6C73302}"/>
                </a:ext>
              </a:extLst>
            </p:cNvPr>
            <p:cNvSpPr/>
            <p:nvPr/>
          </p:nvSpPr>
          <p:spPr>
            <a:xfrm>
              <a:off x="4680526" y="1010893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0A12F84F-4E4E-4B9E-A0D7-DEC54A7AF3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1658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57" name="순서도: 대체 처리 56">
              <a:extLst>
                <a:ext uri="{FF2B5EF4-FFF2-40B4-BE49-F238E27FC236}">
                  <a16:creationId xmlns:a16="http://schemas.microsoft.com/office/drawing/2014/main" xmlns="" id="{4970407F-3EA5-4ACE-97B5-B8BEFEA33F8C}"/>
                </a:ext>
              </a:extLst>
            </p:cNvPr>
            <p:cNvSpPr/>
            <p:nvPr/>
          </p:nvSpPr>
          <p:spPr>
            <a:xfrm>
              <a:off x="4142816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DBC66E9D-3DD7-4B23-AF6C-68BBB307E0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3948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  <p:sp>
          <p:nvSpPr>
            <p:cNvPr id="59" name="순서도: 대체 처리 58">
              <a:extLst>
                <a:ext uri="{FF2B5EF4-FFF2-40B4-BE49-F238E27FC236}">
                  <a16:creationId xmlns:a16="http://schemas.microsoft.com/office/drawing/2014/main" xmlns="" id="{2EB89D43-961F-4A59-9A5B-1E758D095128}"/>
                </a:ext>
              </a:extLst>
            </p:cNvPr>
            <p:cNvSpPr/>
            <p:nvPr/>
          </p:nvSpPr>
          <p:spPr>
            <a:xfrm>
              <a:off x="3608570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4F664918-8CC8-4C89-93D0-E36195A75C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9702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75" name="순서도: 대체 처리 74">
              <a:extLst>
                <a:ext uri="{FF2B5EF4-FFF2-40B4-BE49-F238E27FC236}">
                  <a16:creationId xmlns:a16="http://schemas.microsoft.com/office/drawing/2014/main" xmlns="" id="{08D300C8-A21A-4A43-BF26-183F679AB724}"/>
                </a:ext>
              </a:extLst>
            </p:cNvPr>
            <p:cNvSpPr/>
            <p:nvPr/>
          </p:nvSpPr>
          <p:spPr>
            <a:xfrm>
              <a:off x="3076674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xmlns="" id="{98E12E25-8052-4187-8EA0-F70375A2E8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806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77" name="순서도: 대체 처리 76">
              <a:extLst>
                <a:ext uri="{FF2B5EF4-FFF2-40B4-BE49-F238E27FC236}">
                  <a16:creationId xmlns:a16="http://schemas.microsoft.com/office/drawing/2014/main" xmlns="" id="{B82B82D7-75BC-47BD-BE3A-7E2FE9BD30EC}"/>
                </a:ext>
              </a:extLst>
            </p:cNvPr>
            <p:cNvSpPr/>
            <p:nvPr/>
          </p:nvSpPr>
          <p:spPr>
            <a:xfrm>
              <a:off x="2538964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xmlns="" id="{F7142139-6EE4-4953-AD16-3EE32AA5E7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0096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xmlns="" id="{A15560A9-E365-4BDA-8ED0-CACB37B1F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FE7C0E94-F8C9-4D92-8797-0457B21B9A81}"/>
              </a:ext>
            </a:extLst>
          </p:cNvPr>
          <p:cNvSpPr/>
          <p:nvPr/>
        </p:nvSpPr>
        <p:spPr>
          <a:xfrm>
            <a:off x="5418262" y="498791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43">
            <a:extLst>
              <a:ext uri="{FF2B5EF4-FFF2-40B4-BE49-F238E27FC236}">
                <a16:creationId xmlns:a16="http://schemas.microsoft.com/office/drawing/2014/main" xmlns="" id="{0DBC851E-E395-4A56-B79B-A5973D22DB31}"/>
              </a:ext>
            </a:extLst>
          </p:cNvPr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900" spc="-15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smtClean="0">
                <a:latin typeface="맑은 고딕" pitchFamily="50" charset="-127"/>
                <a:ea typeface="맑은 고딕" pitchFamily="50" charset="-127"/>
              </a:rPr>
              <a:t>도형을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사용하여 무늬를 만들려고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뒤집기를 이용하여 무늬를 만들어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E7E890DF-89BC-4191-B108-13B9D0364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13" y="1532558"/>
            <a:ext cx="478373" cy="40540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FABA13C-2B68-41C3-BC86-BDF2EA885539}"/>
              </a:ext>
            </a:extLst>
          </p:cNvPr>
          <p:cNvSpPr txBox="1"/>
          <p:nvPr/>
        </p:nvSpPr>
        <p:spPr>
          <a:xfrm>
            <a:off x="7018371" y="1092168"/>
            <a:ext cx="212562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5"/>
              </a:rPr>
              <a:t>https</a:t>
            </a:r>
            <a:r>
              <a:rPr lang="en-US" altLang="ko-KR" sz="1000">
                <a:latin typeface="맑은 고딕" pitchFamily="50" charset="-127"/>
                <a:ea typeface="맑은 고딕" pitchFamily="50" charset="-127"/>
                <a:hlinkClick r:id="rId5"/>
              </a:rPr>
              <a:t>://</a:t>
            </a:r>
            <a:r>
              <a:rPr lang="en-US" altLang="ko-KR" sz="1000" smtClean="0">
                <a:latin typeface="맑은 고딕" pitchFamily="50" charset="-127"/>
                <a:ea typeface="맑은 고딕" pitchFamily="50" charset="-127"/>
                <a:hlinkClick r:id="rId5"/>
              </a:rPr>
              <a:t>cdata2.tsherpa.co.kr/tsherpa/MultiMedia/Flash/2020/curri/index.html?flashxmlnum=yein820&amp;classa=A8-C1-41-MM-MM-04-05-06-0-0-0-0&amp;classno=MM_41_04/suh_0401_04_0006/suh_0401_04_0006_401_1.html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클릭하면 나타나는 그림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B21084FA-D853-4850-8791-B51E7FF83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28" y="2446385"/>
            <a:ext cx="5940152" cy="164075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D3BF1AFD-F95B-4F40-A290-CE24210F4C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848" y="3142209"/>
            <a:ext cx="2677013" cy="7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3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suh_h_0401_04_0009_401_1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5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평면도형의 이동</a:t>
            </a:r>
          </a:p>
        </p:txBody>
      </p:sp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무늬를 꾸며 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B67777E1-C543-4031-A02B-D1DDA5C95B48}"/>
              </a:ext>
            </a:extLst>
          </p:cNvPr>
          <p:cNvGrpSpPr/>
          <p:nvPr/>
        </p:nvGrpSpPr>
        <p:grpSpPr>
          <a:xfrm>
            <a:off x="2500096" y="955213"/>
            <a:ext cx="4399300" cy="313547"/>
            <a:chOff x="2500096" y="955213"/>
            <a:chExt cx="4399300" cy="313547"/>
          </a:xfrm>
        </p:grpSpPr>
        <p:sp>
          <p:nvSpPr>
            <p:cNvPr id="34" name="순서도: 대체 처리 33">
              <a:extLst>
                <a:ext uri="{FF2B5EF4-FFF2-40B4-BE49-F238E27FC236}">
                  <a16:creationId xmlns:a16="http://schemas.microsoft.com/office/drawing/2014/main" xmlns="" id="{FF4FED49-1432-41E6-9540-B3753F694C0F}"/>
                </a:ext>
              </a:extLst>
            </p:cNvPr>
            <p:cNvSpPr/>
            <p:nvPr/>
          </p:nvSpPr>
          <p:spPr>
            <a:xfrm>
              <a:off x="6272866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87213D50-F230-4A12-AA7E-4947F72EC9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3998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36" name="순서도: 대체 처리 35">
              <a:extLst>
                <a:ext uri="{FF2B5EF4-FFF2-40B4-BE49-F238E27FC236}">
                  <a16:creationId xmlns:a16="http://schemas.microsoft.com/office/drawing/2014/main" xmlns="" id="{74B2DF05-19B6-4537-B2AC-EBD321134070}"/>
                </a:ext>
              </a:extLst>
            </p:cNvPr>
            <p:cNvSpPr/>
            <p:nvPr/>
          </p:nvSpPr>
          <p:spPr>
            <a:xfrm>
              <a:off x="5750132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9772324B-1BA2-4A10-9B2A-951199E3A2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1264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38" name="순서도: 대체 처리 37">
              <a:extLst>
                <a:ext uri="{FF2B5EF4-FFF2-40B4-BE49-F238E27FC236}">
                  <a16:creationId xmlns:a16="http://schemas.microsoft.com/office/drawing/2014/main" xmlns="" id="{55499B12-541A-4611-82B6-288CAA21701D}"/>
                </a:ext>
              </a:extLst>
            </p:cNvPr>
            <p:cNvSpPr/>
            <p:nvPr/>
          </p:nvSpPr>
          <p:spPr>
            <a:xfrm>
              <a:off x="5212422" y="1010893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B1796EB1-A209-4DC4-962F-7FFAFB5152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3554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47" name="순서도: 대체 처리 46">
              <a:extLst>
                <a:ext uri="{FF2B5EF4-FFF2-40B4-BE49-F238E27FC236}">
                  <a16:creationId xmlns:a16="http://schemas.microsoft.com/office/drawing/2014/main" xmlns="" id="{6CBE34AC-A7B8-4014-BD76-2B0ED2B715C1}"/>
                </a:ext>
              </a:extLst>
            </p:cNvPr>
            <p:cNvSpPr/>
            <p:nvPr/>
          </p:nvSpPr>
          <p:spPr>
            <a:xfrm>
              <a:off x="4680526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55201B8A-92CF-4957-94A8-1D4EEBD193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1658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50" name="순서도: 대체 처리 49">
              <a:extLst>
                <a:ext uri="{FF2B5EF4-FFF2-40B4-BE49-F238E27FC236}">
                  <a16:creationId xmlns:a16="http://schemas.microsoft.com/office/drawing/2014/main" xmlns="" id="{04441FB7-9862-45D8-9596-48272E3FCD89}"/>
                </a:ext>
              </a:extLst>
            </p:cNvPr>
            <p:cNvSpPr/>
            <p:nvPr/>
          </p:nvSpPr>
          <p:spPr>
            <a:xfrm>
              <a:off x="4142816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9E4B529B-6677-4254-BCBF-510DE2F97B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3948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  <p:sp>
          <p:nvSpPr>
            <p:cNvPr id="53" name="순서도: 대체 처리 52">
              <a:extLst>
                <a:ext uri="{FF2B5EF4-FFF2-40B4-BE49-F238E27FC236}">
                  <a16:creationId xmlns:a16="http://schemas.microsoft.com/office/drawing/2014/main" xmlns="" id="{CF446CFB-BB30-42D9-BF99-F0239755CC81}"/>
                </a:ext>
              </a:extLst>
            </p:cNvPr>
            <p:cNvSpPr/>
            <p:nvPr/>
          </p:nvSpPr>
          <p:spPr>
            <a:xfrm>
              <a:off x="3608570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0804E5C8-FEE0-43FC-B9A1-E23F9395B9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9702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55" name="순서도: 대체 처리 54">
              <a:extLst>
                <a:ext uri="{FF2B5EF4-FFF2-40B4-BE49-F238E27FC236}">
                  <a16:creationId xmlns:a16="http://schemas.microsoft.com/office/drawing/2014/main" xmlns="" id="{F272AAB5-DD96-4B15-8C50-7DB52FEF90D1}"/>
                </a:ext>
              </a:extLst>
            </p:cNvPr>
            <p:cNvSpPr/>
            <p:nvPr/>
          </p:nvSpPr>
          <p:spPr>
            <a:xfrm>
              <a:off x="3076674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62B9C7B9-07F4-4857-BE89-E533B490BE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806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59" name="순서도: 대체 처리 58">
              <a:extLst>
                <a:ext uri="{FF2B5EF4-FFF2-40B4-BE49-F238E27FC236}">
                  <a16:creationId xmlns:a16="http://schemas.microsoft.com/office/drawing/2014/main" xmlns="" id="{AB86D139-EF39-4EC9-BDAE-72DE22BD2D8D}"/>
                </a:ext>
              </a:extLst>
            </p:cNvPr>
            <p:cNvSpPr/>
            <p:nvPr/>
          </p:nvSpPr>
          <p:spPr>
            <a:xfrm>
              <a:off x="2538964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872BD845-4EB8-45C7-8993-AD9DC6A872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0096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132" y="5233445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xmlns="" id="{517374A5-D338-43DF-A6F2-59BB09CD9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E7FE0F1-61DC-4D48-82FA-9138EF938328}"/>
              </a:ext>
            </a:extLst>
          </p:cNvPr>
          <p:cNvSpPr txBox="1"/>
          <p:nvPr/>
        </p:nvSpPr>
        <p:spPr>
          <a:xfrm>
            <a:off x="7018371" y="1092168"/>
            <a:ext cx="212562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4"/>
              </a:rPr>
              <a:t>https</a:t>
            </a:r>
            <a:r>
              <a:rPr lang="en-US" altLang="ko-KR" sz="1000">
                <a:latin typeface="맑은 고딕" pitchFamily="50" charset="-127"/>
                <a:ea typeface="맑은 고딕" pitchFamily="50" charset="-127"/>
                <a:hlinkClick r:id="rId4"/>
              </a:rPr>
              <a:t>://</a:t>
            </a:r>
            <a:r>
              <a:rPr lang="en-US" altLang="ko-KR" sz="1000" smtClean="0">
                <a:latin typeface="맑은 고딕" pitchFamily="50" charset="-127"/>
                <a:ea typeface="맑은 고딕" pitchFamily="50" charset="-127"/>
                <a:hlinkClick r:id="rId4"/>
              </a:rPr>
              <a:t>cdata2.tsherpa.co.kr/tsherpa/MultiMedia/Flash/2020/curri/index.html?flashxmlnum=yein820&amp;classa=A8-C1-41-MM-MM-04-05-06-0-0-0-0&amp;classno=MM_41_04/suh_0401_04_0006/suh_0401_04_0006_401_1.html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클릭하면 나타나는 그림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xmlns="" id="{8A1EA196-1AA0-475A-96EE-52FA7A8DB657}"/>
              </a:ext>
            </a:extLst>
          </p:cNvPr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900" spc="-15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smtClean="0">
                <a:latin typeface="맑은 고딕" pitchFamily="50" charset="-127"/>
                <a:ea typeface="맑은 고딕" pitchFamily="50" charset="-127"/>
              </a:rPr>
              <a:t>도형을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사용하여 무늬를 만들려고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>
                <a:latin typeface="맑은 고딕" pitchFamily="50" charset="-127"/>
                <a:ea typeface="맑은 고딕" pitchFamily="50" charset="-127"/>
              </a:rPr>
              <a:t>돌리기를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이용하여 무늬를 만들어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xmlns="" id="{733ADEF2-69E3-4694-9BB8-EB42ED134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13" y="1532558"/>
            <a:ext cx="478373" cy="40540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0E66A5C8-D08E-4C64-9D1A-EBF2040CF7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542" y="2319811"/>
            <a:ext cx="5996581" cy="160686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xmlns="" id="{B7E58BA9-ABAB-4018-8F03-FA8825248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6276" y="3137909"/>
            <a:ext cx="2468325" cy="662694"/>
          </a:xfrm>
          <a:prstGeom prst="rect">
            <a:avLst/>
          </a:prstGeom>
        </p:spPr>
      </p:pic>
      <p:sp>
        <p:nvSpPr>
          <p:cNvPr id="68" name="타원 67">
            <a:extLst>
              <a:ext uri="{FF2B5EF4-FFF2-40B4-BE49-F238E27FC236}">
                <a16:creationId xmlns:a16="http://schemas.microsoft.com/office/drawing/2014/main" xmlns="" id="{FE7C0E94-F8C9-4D92-8797-0457B21B9A81}"/>
              </a:ext>
            </a:extLst>
          </p:cNvPr>
          <p:cNvSpPr/>
          <p:nvPr/>
        </p:nvSpPr>
        <p:spPr>
          <a:xfrm>
            <a:off x="5418262" y="498791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8515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suh_h_0401_04_0009_401_1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5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평면도형의 이동</a:t>
            </a: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무늬를 꾸며 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53517F21-F34E-4942-ABF8-74A342C6BC7C}"/>
              </a:ext>
            </a:extLst>
          </p:cNvPr>
          <p:cNvGrpSpPr/>
          <p:nvPr/>
        </p:nvGrpSpPr>
        <p:grpSpPr>
          <a:xfrm>
            <a:off x="2500096" y="955213"/>
            <a:ext cx="4399300" cy="313547"/>
            <a:chOff x="2500096" y="955213"/>
            <a:chExt cx="4399300" cy="313547"/>
          </a:xfrm>
        </p:grpSpPr>
        <p:sp>
          <p:nvSpPr>
            <p:cNvPr id="42" name="순서도: 대체 처리 41">
              <a:extLst>
                <a:ext uri="{FF2B5EF4-FFF2-40B4-BE49-F238E27FC236}">
                  <a16:creationId xmlns:a16="http://schemas.microsoft.com/office/drawing/2014/main" xmlns="" id="{F4AD226C-BECC-452E-8CF5-F6961ABE8148}"/>
                </a:ext>
              </a:extLst>
            </p:cNvPr>
            <p:cNvSpPr/>
            <p:nvPr/>
          </p:nvSpPr>
          <p:spPr>
            <a:xfrm>
              <a:off x="6272866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79FF8937-0650-47EA-8A4E-F24D3D6F82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3998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44" name="순서도: 대체 처리 43">
              <a:extLst>
                <a:ext uri="{FF2B5EF4-FFF2-40B4-BE49-F238E27FC236}">
                  <a16:creationId xmlns:a16="http://schemas.microsoft.com/office/drawing/2014/main" xmlns="" id="{AA80A7B9-7E2D-40BE-B919-3F9454D284AC}"/>
                </a:ext>
              </a:extLst>
            </p:cNvPr>
            <p:cNvSpPr/>
            <p:nvPr/>
          </p:nvSpPr>
          <p:spPr>
            <a:xfrm>
              <a:off x="5750132" y="1010893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26BBA81C-50D4-4D0E-B25C-D306096671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1264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47" name="순서도: 대체 처리 46">
              <a:extLst>
                <a:ext uri="{FF2B5EF4-FFF2-40B4-BE49-F238E27FC236}">
                  <a16:creationId xmlns:a16="http://schemas.microsoft.com/office/drawing/2014/main" xmlns="" id="{97257F4A-B47A-44CE-873A-E3574F382288}"/>
                </a:ext>
              </a:extLst>
            </p:cNvPr>
            <p:cNvSpPr/>
            <p:nvPr/>
          </p:nvSpPr>
          <p:spPr>
            <a:xfrm>
              <a:off x="5212422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D2977A13-B2A4-4A45-8A93-7174A1B352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3554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49" name="순서도: 대체 처리 48">
              <a:extLst>
                <a:ext uri="{FF2B5EF4-FFF2-40B4-BE49-F238E27FC236}">
                  <a16:creationId xmlns:a16="http://schemas.microsoft.com/office/drawing/2014/main" xmlns="" id="{59D60010-88F3-4AF1-8908-70131E7E4EEC}"/>
                </a:ext>
              </a:extLst>
            </p:cNvPr>
            <p:cNvSpPr/>
            <p:nvPr/>
          </p:nvSpPr>
          <p:spPr>
            <a:xfrm>
              <a:off x="4680526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BD5DC876-468B-4BB8-B62B-36651E8060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1658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51" name="순서도: 대체 처리 50">
              <a:extLst>
                <a:ext uri="{FF2B5EF4-FFF2-40B4-BE49-F238E27FC236}">
                  <a16:creationId xmlns:a16="http://schemas.microsoft.com/office/drawing/2014/main" xmlns="" id="{81241E63-EF7D-4DD5-AD83-74F55D9B73F3}"/>
                </a:ext>
              </a:extLst>
            </p:cNvPr>
            <p:cNvSpPr/>
            <p:nvPr/>
          </p:nvSpPr>
          <p:spPr>
            <a:xfrm>
              <a:off x="4142816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5C97AEB5-44BD-4A11-B75B-2EE5A22363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3948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  <p:sp>
          <p:nvSpPr>
            <p:cNvPr id="53" name="순서도: 대체 처리 52">
              <a:extLst>
                <a:ext uri="{FF2B5EF4-FFF2-40B4-BE49-F238E27FC236}">
                  <a16:creationId xmlns:a16="http://schemas.microsoft.com/office/drawing/2014/main" xmlns="" id="{6E146DD4-58CC-473E-BFB7-0017279BF698}"/>
                </a:ext>
              </a:extLst>
            </p:cNvPr>
            <p:cNvSpPr/>
            <p:nvPr/>
          </p:nvSpPr>
          <p:spPr>
            <a:xfrm>
              <a:off x="3608570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8610F416-136C-4EB0-92E7-E3AF210BBB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9702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59" name="순서도: 대체 처리 58">
              <a:extLst>
                <a:ext uri="{FF2B5EF4-FFF2-40B4-BE49-F238E27FC236}">
                  <a16:creationId xmlns:a16="http://schemas.microsoft.com/office/drawing/2014/main" xmlns="" id="{27DD1F23-DAC7-43AF-B127-F641AE96EEA8}"/>
                </a:ext>
              </a:extLst>
            </p:cNvPr>
            <p:cNvSpPr/>
            <p:nvPr/>
          </p:nvSpPr>
          <p:spPr>
            <a:xfrm>
              <a:off x="3076674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0765A7C3-1727-4F6D-9666-06E4A62AE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806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61" name="순서도: 대체 처리 60">
              <a:extLst>
                <a:ext uri="{FF2B5EF4-FFF2-40B4-BE49-F238E27FC236}">
                  <a16:creationId xmlns:a16="http://schemas.microsoft.com/office/drawing/2014/main" xmlns="" id="{FE34E741-F720-4285-AEC6-6927AFCB35F9}"/>
                </a:ext>
              </a:extLst>
            </p:cNvPr>
            <p:cNvSpPr/>
            <p:nvPr/>
          </p:nvSpPr>
          <p:spPr>
            <a:xfrm>
              <a:off x="2538964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FA67D009-63B8-4263-AEC2-A0CA03E7A6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0096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sp>
        <p:nvSpPr>
          <p:cNvPr id="39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가에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들어갈 알맞은 모양을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그리시오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98" y="5193382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959AE5F3-5270-4798-A3E4-4FBDFEB27D47}"/>
              </a:ext>
            </a:extLst>
          </p:cNvPr>
          <p:cNvSpPr txBox="1"/>
          <p:nvPr/>
        </p:nvSpPr>
        <p:spPr>
          <a:xfrm>
            <a:off x="7018371" y="1092168"/>
            <a:ext cx="21256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4"/>
              </a:rPr>
              <a:t>https</a:t>
            </a:r>
            <a:r>
              <a:rPr lang="en-US" altLang="ko-KR" sz="1000">
                <a:latin typeface="맑은 고딕" pitchFamily="50" charset="-127"/>
                <a:ea typeface="맑은 고딕" pitchFamily="50" charset="-127"/>
                <a:hlinkClick r:id="rId4"/>
              </a:rPr>
              <a:t>://</a:t>
            </a:r>
            <a:r>
              <a:rPr lang="en-US" altLang="ko-KR" sz="1000" smtClean="0">
                <a:latin typeface="맑은 고딕" pitchFamily="50" charset="-127"/>
                <a:ea typeface="맑은 고딕" pitchFamily="50" charset="-127"/>
                <a:hlinkClick r:id="rId4"/>
              </a:rPr>
              <a:t>cdata2.tsherpa.co.kr/tsherpa/MultiMedia/Flash/2020/curri/index.html?flashxmlnum=yein820&amp;classa=A8-C1-41-MM-MM-04-05-06-0-0-0-0&amp;classno=MM_41_04/suh_0401_04_0006/suh_0401_04_0006_401_1.html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1168FAF6-D595-45BE-A39D-54BECEB44498}"/>
              </a:ext>
            </a:extLst>
          </p:cNvPr>
          <p:cNvSpPr/>
          <p:nvPr/>
        </p:nvSpPr>
        <p:spPr bwMode="auto">
          <a:xfrm>
            <a:off x="2918870" y="4332124"/>
            <a:ext cx="1262149" cy="92175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xmlns="" id="{B8CD19F5-4EB1-421E-8129-F1AE9731B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6386" y="4104728"/>
            <a:ext cx="360000" cy="355000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xmlns="" id="{13674534-0FF5-4B4A-8B0A-1AC07EC949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139" y="2304940"/>
            <a:ext cx="4972046" cy="1760218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xmlns="" id="{915361AD-2CA7-46DD-AD8B-1152E5DA79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7403" y="4420703"/>
            <a:ext cx="744598" cy="74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84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suh_h_0401_04_0009_401_1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평면도형의 이동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무늬를 꾸며 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xmlns="" id="{DEA2ACDA-6F57-4004-B34C-45E622F248DF}"/>
              </a:ext>
            </a:extLst>
          </p:cNvPr>
          <p:cNvGrpSpPr/>
          <p:nvPr/>
        </p:nvGrpSpPr>
        <p:grpSpPr>
          <a:xfrm>
            <a:off x="2500096" y="955213"/>
            <a:ext cx="4399300" cy="313547"/>
            <a:chOff x="2500096" y="955213"/>
            <a:chExt cx="4399300" cy="313547"/>
          </a:xfrm>
        </p:grpSpPr>
        <p:sp>
          <p:nvSpPr>
            <p:cNvPr id="50" name="순서도: 대체 처리 49">
              <a:extLst>
                <a:ext uri="{FF2B5EF4-FFF2-40B4-BE49-F238E27FC236}">
                  <a16:creationId xmlns:a16="http://schemas.microsoft.com/office/drawing/2014/main" xmlns="" id="{A61222D5-0774-4A1F-A120-A0BB3C7629A0}"/>
                </a:ext>
              </a:extLst>
            </p:cNvPr>
            <p:cNvSpPr/>
            <p:nvPr/>
          </p:nvSpPr>
          <p:spPr>
            <a:xfrm>
              <a:off x="6272866" y="1010893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9AEF0530-009F-4F73-BF38-3CD468DDE2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3998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70" name="순서도: 대체 처리 69">
              <a:extLst>
                <a:ext uri="{FF2B5EF4-FFF2-40B4-BE49-F238E27FC236}">
                  <a16:creationId xmlns:a16="http://schemas.microsoft.com/office/drawing/2014/main" xmlns="" id="{34B94EFA-0F56-4077-BDBA-349766CF62B6}"/>
                </a:ext>
              </a:extLst>
            </p:cNvPr>
            <p:cNvSpPr/>
            <p:nvPr/>
          </p:nvSpPr>
          <p:spPr>
            <a:xfrm>
              <a:off x="5750132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CC8763A5-B7E4-44B5-80F8-3405423ACB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1264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72" name="순서도: 대체 처리 71">
              <a:extLst>
                <a:ext uri="{FF2B5EF4-FFF2-40B4-BE49-F238E27FC236}">
                  <a16:creationId xmlns:a16="http://schemas.microsoft.com/office/drawing/2014/main" xmlns="" id="{DF4BF26F-C305-4593-B807-D3621399F38E}"/>
                </a:ext>
              </a:extLst>
            </p:cNvPr>
            <p:cNvSpPr/>
            <p:nvPr/>
          </p:nvSpPr>
          <p:spPr>
            <a:xfrm>
              <a:off x="5212422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22CF7A87-D016-4603-A7EF-EEDB7B2706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3554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75" name="순서도: 대체 처리 74">
              <a:extLst>
                <a:ext uri="{FF2B5EF4-FFF2-40B4-BE49-F238E27FC236}">
                  <a16:creationId xmlns:a16="http://schemas.microsoft.com/office/drawing/2014/main" xmlns="" id="{385B313F-1DCD-4340-85B3-0BCBC71D5901}"/>
                </a:ext>
              </a:extLst>
            </p:cNvPr>
            <p:cNvSpPr/>
            <p:nvPr/>
          </p:nvSpPr>
          <p:spPr>
            <a:xfrm>
              <a:off x="4680526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xmlns="" id="{860522C1-4782-453B-8CAB-30E1C2EEF4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1658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77" name="순서도: 대체 처리 76">
              <a:extLst>
                <a:ext uri="{FF2B5EF4-FFF2-40B4-BE49-F238E27FC236}">
                  <a16:creationId xmlns:a16="http://schemas.microsoft.com/office/drawing/2014/main" xmlns="" id="{23AF059A-CAF3-4F53-91D6-BE0F0EECE38C}"/>
                </a:ext>
              </a:extLst>
            </p:cNvPr>
            <p:cNvSpPr/>
            <p:nvPr/>
          </p:nvSpPr>
          <p:spPr>
            <a:xfrm>
              <a:off x="4142816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4D419E22-6ACD-48DD-9817-81DB85208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3948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  <p:sp>
          <p:nvSpPr>
            <p:cNvPr id="79" name="순서도: 대체 처리 78">
              <a:extLst>
                <a:ext uri="{FF2B5EF4-FFF2-40B4-BE49-F238E27FC236}">
                  <a16:creationId xmlns:a16="http://schemas.microsoft.com/office/drawing/2014/main" xmlns="" id="{3201B13F-FD9C-4AFB-B6DB-7525F2BAB790}"/>
                </a:ext>
              </a:extLst>
            </p:cNvPr>
            <p:cNvSpPr/>
            <p:nvPr/>
          </p:nvSpPr>
          <p:spPr>
            <a:xfrm>
              <a:off x="3608570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2C51DBA0-7531-4E28-B21F-71B59A552B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9702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81" name="순서도: 대체 처리 80">
              <a:extLst>
                <a:ext uri="{FF2B5EF4-FFF2-40B4-BE49-F238E27FC236}">
                  <a16:creationId xmlns:a16="http://schemas.microsoft.com/office/drawing/2014/main" xmlns="" id="{F4F5EE2F-B440-40BA-94FE-88D82188DB55}"/>
                </a:ext>
              </a:extLst>
            </p:cNvPr>
            <p:cNvSpPr/>
            <p:nvPr/>
          </p:nvSpPr>
          <p:spPr>
            <a:xfrm>
              <a:off x="3076674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604844D4-89AC-4555-AEBC-46769529CF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806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83" name="순서도: 대체 처리 82">
              <a:extLst>
                <a:ext uri="{FF2B5EF4-FFF2-40B4-BE49-F238E27FC236}">
                  <a16:creationId xmlns:a16="http://schemas.microsoft.com/office/drawing/2014/main" xmlns="" id="{27365724-D404-438D-87C6-5005F4964D4A}"/>
                </a:ext>
              </a:extLst>
            </p:cNvPr>
            <p:cNvSpPr/>
            <p:nvPr/>
          </p:nvSpPr>
          <p:spPr>
            <a:xfrm>
              <a:off x="2538964" y="1010893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855BDDE8-A39B-4134-A5DA-A9C7A03487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0096" y="9552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sp>
        <p:nvSpPr>
          <p:cNvPr id="45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중        모양으로 뒤집기를 이용하여 만든 무늬를 찾아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하시오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7018371" y="1092168"/>
            <a:ext cx="212562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4"/>
              </a:rPr>
              <a:t>https</a:t>
            </a:r>
            <a:r>
              <a:rPr lang="en-US" altLang="ko-KR" sz="1000">
                <a:latin typeface="맑은 고딕" pitchFamily="50" charset="-127"/>
                <a:ea typeface="맑은 고딕" pitchFamily="50" charset="-127"/>
                <a:hlinkClick r:id="rId4"/>
              </a:rPr>
              <a:t>://</a:t>
            </a:r>
            <a:r>
              <a:rPr lang="en-US" altLang="ko-KR" sz="1000" smtClean="0">
                <a:latin typeface="맑은 고딕" pitchFamily="50" charset="-127"/>
                <a:ea typeface="맑은 고딕" pitchFamily="50" charset="-127"/>
                <a:hlinkClick r:id="rId4"/>
              </a:rPr>
              <a:t>cdata2.tsherpa.co.kr/tsherpa/MultiMedia/Flash/2020/curri/index.html?flashxmlnum=yein820&amp;classa=A8-C1-41-MM-MM-04-05-06-0-0-0-0&amp;classno=MM_41_04/suh_0401_04_0006/suh_0401_04_0006_401_1.html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r>
              <a:rPr lang="en-US" altLang="ko-KR" sz="100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smtClean="0">
                <a:latin typeface="맑은 고딕" pitchFamily="50" charset="-127"/>
                <a:ea typeface="맑은 고딕" pitchFamily="50" charset="-127"/>
              </a:rPr>
              <a:t>정오답 소스 사용</a:t>
            </a:r>
            <a:r>
              <a:rPr lang="en-US" altLang="ko-KR" sz="1000" smtClean="0">
                <a:latin typeface="맑은 고딕" pitchFamily="50" charset="-127"/>
                <a:ea typeface="맑은 고딕" pitchFamily="50" charset="-127"/>
              </a:rPr>
              <a:t>. X</a:t>
            </a:r>
            <a:r>
              <a:rPr lang="ko-KR" altLang="en-US" sz="1000" smtClean="0">
                <a:latin typeface="맑은 고딕" pitchFamily="50" charset="-127"/>
                <a:ea typeface="맑은 고딕" pitchFamily="50" charset="-127"/>
              </a:rPr>
              <a:t>는 클릭하면 나타났다가 사라짐</a:t>
            </a:r>
            <a:r>
              <a:rPr lang="en-US" altLang="ko-KR" sz="100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smtClean="0">
                <a:latin typeface="맑은 고딕" pitchFamily="50" charset="-127"/>
                <a:ea typeface="맑은 고딕" pitchFamily="50" charset="-127"/>
              </a:rPr>
              <a:t>정답 확인 클릭하면 </a:t>
            </a:r>
            <a:r>
              <a:rPr lang="en-US" altLang="ko-KR" sz="1000" smtClean="0">
                <a:latin typeface="맑은 고딕" pitchFamily="50" charset="-127"/>
                <a:ea typeface="맑은 고딕" pitchFamily="50" charset="-127"/>
              </a:rPr>
              <a:t>O</a:t>
            </a:r>
            <a:r>
              <a:rPr lang="ko-KR" altLang="en-US" sz="1000" smtClean="0">
                <a:latin typeface="맑은 고딕" pitchFamily="50" charset="-127"/>
                <a:ea typeface="맑은 고딕" pitchFamily="50" charset="-127"/>
              </a:rPr>
              <a:t>만 나타남</a:t>
            </a:r>
            <a:r>
              <a:rPr lang="en-US" altLang="ko-KR" sz="100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xmlns="" id="{754DAF8F-53D3-4C7F-82D5-3D35F5C0D096}"/>
              </a:ext>
            </a:extLst>
          </p:cNvPr>
          <p:cNvSpPr/>
          <p:nvPr/>
        </p:nvSpPr>
        <p:spPr>
          <a:xfrm>
            <a:off x="695096" y="1954629"/>
            <a:ext cx="276504" cy="267964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xmlns="" id="{EE5E745B-2D45-4F7D-9843-DD9CB7B87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8247" y="1543373"/>
            <a:ext cx="396464" cy="44134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xmlns="" id="{03F24D7E-8F13-4E38-884C-66B4DF9AE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195" y="2596971"/>
            <a:ext cx="5532485" cy="1612192"/>
          </a:xfrm>
          <a:prstGeom prst="rect">
            <a:avLst/>
          </a:prstGeom>
        </p:spPr>
      </p:pic>
      <p:pic>
        <p:nvPicPr>
          <p:cNvPr id="66" name="Picture 3" descr="D:\[초등] 교과학습\2021년 1학기\수학 SB캡쳐\icon_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06" y="2877272"/>
            <a:ext cx="1069946" cy="109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7" descr="D:\[초등] 교과학습\2021년 1학기\수학 SB캡쳐\icon_X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294" y="2996590"/>
            <a:ext cx="946285" cy="97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7" descr="D:\[초등] 교과학습\2021년 1학기\수학 SB캡쳐\icon_X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678" y="3004075"/>
            <a:ext cx="946285" cy="97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타원 84">
            <a:extLst>
              <a:ext uri="{FF2B5EF4-FFF2-40B4-BE49-F238E27FC236}">
                <a16:creationId xmlns:a16="http://schemas.microsoft.com/office/drawing/2014/main" xmlns="" id="{FE7C0E94-F8C9-4D92-8797-0457B21B9A81}"/>
              </a:ext>
            </a:extLst>
          </p:cNvPr>
          <p:cNvSpPr/>
          <p:nvPr/>
        </p:nvSpPr>
        <p:spPr>
          <a:xfrm>
            <a:off x="6233998" y="35730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782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DA52D51-8486-4E8D-AAD8-44AE4F3E3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9" y="910707"/>
            <a:ext cx="6912669" cy="4678533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suh_h_0401_04_0009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평면도형의 이동</a:t>
            </a: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무늬를 꾸며 볼까요</a:t>
            </a:r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508965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4_5_1_ani.mp4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59275" y="876317"/>
            <a:ext cx="6924993" cy="4712923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243889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타일</a:t>
            </a:r>
            <a:r>
              <a:rPr lang="ko-KR" altLang="en-US" sz="36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꾸미기</a:t>
            </a:r>
          </a:p>
        </p:txBody>
      </p:sp>
      <p:sp>
        <p:nvSpPr>
          <p:cNvPr id="5" name="타원 4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app\resource\contents\lesson04\ops\4\media\mp4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203" y="288331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40CABC89-B184-41A0-9512-2C748B6AAB2C}"/>
              </a:ext>
            </a:extLst>
          </p:cNvPr>
          <p:cNvGrpSpPr/>
          <p:nvPr/>
        </p:nvGrpSpPr>
        <p:grpSpPr>
          <a:xfrm>
            <a:off x="110828" y="1772816"/>
            <a:ext cx="3665030" cy="3246002"/>
            <a:chOff x="110828" y="1772816"/>
            <a:chExt cx="3665030" cy="3246002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xmlns="" id="{C5D1BB6B-C939-4285-8E64-FA79E0A93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0" t="26609" r="-1" b="10933"/>
            <a:stretch/>
          </p:blipFill>
          <p:spPr>
            <a:xfrm>
              <a:off x="648614" y="2951457"/>
              <a:ext cx="3127244" cy="1790837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xmlns="" id="{A7F9E4A4-D60A-4A4B-877F-8353136414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5" r="12206" b="3095"/>
            <a:stretch/>
          </p:blipFill>
          <p:spPr>
            <a:xfrm>
              <a:off x="110828" y="1772816"/>
              <a:ext cx="3633079" cy="3246002"/>
            </a:xfrm>
            <a:prstGeom prst="rect">
              <a:avLst/>
            </a:prstGeom>
          </p:spPr>
        </p:pic>
      </p:grpSp>
      <p:sp>
        <p:nvSpPr>
          <p:cNvPr id="40" name="직사각형 39"/>
          <p:cNvSpPr/>
          <p:nvPr/>
        </p:nvSpPr>
        <p:spPr>
          <a:xfrm>
            <a:off x="65312" y="894493"/>
            <a:ext cx="6918956" cy="734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47408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4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)4-1-4(9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/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)4-1-4(9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채색타일만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buFont typeface="+mj-lt"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확대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위에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안에 텍스트 크기 조절하여 텍스트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suh_h_0401_04_0009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평면도형의 이동</a:t>
            </a: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무늬를 꾸며 볼까요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xmlns="" id="{5C693D9A-5C8D-4D5A-9B54-27A629C1280B}"/>
              </a:ext>
            </a:extLst>
          </p:cNvPr>
          <p:cNvSpPr/>
          <p:nvPr/>
        </p:nvSpPr>
        <p:spPr>
          <a:xfrm>
            <a:off x="6681648" y="50983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4018115" y="2095131"/>
            <a:ext cx="2872459" cy="73430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벽에     모양으로 만든 무늬를 살펴보고 있습니다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30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974" y="1917631"/>
            <a:ext cx="360000" cy="355000"/>
          </a:xfrm>
          <a:prstGeom prst="rect">
            <a:avLst/>
          </a:prstGeom>
        </p:spPr>
      </p:pic>
      <p:sp>
        <p:nvSpPr>
          <p:cNvPr id="42" name="TextBox 43">
            <a:extLst>
              <a:ext uri="{FF2B5EF4-FFF2-40B4-BE49-F238E27FC236}">
                <a16:creationId xmlns:a16="http://schemas.microsoft.com/office/drawing/2014/main" xmlns="" id="{28C1C19E-9051-4B0E-9EF0-56BC435A0FDE}"/>
              </a:ext>
            </a:extLst>
          </p:cNvPr>
          <p:cNvSpPr txBox="1"/>
          <p:nvPr/>
        </p:nvSpPr>
        <p:spPr>
          <a:xfrm>
            <a:off x="3922938" y="1628800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xmlns="" id="{7AED8FA4-0AF5-4736-853A-2B56F2EE1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139" y="1754681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xmlns="" id="{C829911A-B9A6-4B6A-BD74-9C5C289B8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675" y="4727180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7FA291F8-F4BA-440D-A1DE-9C4A0F9A9D89}"/>
              </a:ext>
            </a:extLst>
          </p:cNvPr>
          <p:cNvSpPr/>
          <p:nvPr/>
        </p:nvSpPr>
        <p:spPr>
          <a:xfrm>
            <a:off x="3627589" y="45811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757F057D-FE4F-4491-9A82-458A15542BC6}"/>
              </a:ext>
            </a:extLst>
          </p:cNvPr>
          <p:cNvGrpSpPr/>
          <p:nvPr/>
        </p:nvGrpSpPr>
        <p:grpSpPr>
          <a:xfrm>
            <a:off x="5328084" y="1303545"/>
            <a:ext cx="1712919" cy="325255"/>
            <a:chOff x="5307353" y="1187807"/>
            <a:chExt cx="1712919" cy="32525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E2DA17B8-D35C-41B4-99F9-DD41292E560E}"/>
                </a:ext>
              </a:extLst>
            </p:cNvPr>
            <p:cNvSpPr/>
            <p:nvPr/>
          </p:nvSpPr>
          <p:spPr>
            <a:xfrm>
              <a:off x="5885309" y="1244957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FD314380-D223-4CA6-AD72-6158894B0A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3332" y="118780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A9C01833-61DB-4A3C-BFBF-6D4E920AEE13}"/>
                </a:ext>
              </a:extLst>
            </p:cNvPr>
            <p:cNvSpPr/>
            <p:nvPr/>
          </p:nvSpPr>
          <p:spPr>
            <a:xfrm>
              <a:off x="5336596" y="1244958"/>
              <a:ext cx="521274" cy="2568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B044FB4F-E538-449D-B038-1C6FB748C9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07353" y="1199515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3DC4CA60-6885-43D6-A3C8-56D2EBF7C9AA}"/>
                </a:ext>
              </a:extLst>
            </p:cNvPr>
            <p:cNvSpPr/>
            <p:nvPr/>
          </p:nvSpPr>
          <p:spPr>
            <a:xfrm>
              <a:off x="6431528" y="1244957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7A1160CE-2C71-4686-8223-539AD766F5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9551" y="118780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</p:grpSp>
      <p:sp>
        <p:nvSpPr>
          <p:cNvPr id="50" name="말풍선: 사각형 8">
            <a:extLst>
              <a:ext uri="{FF2B5EF4-FFF2-40B4-BE49-F238E27FC236}">
                <a16:creationId xmlns:a16="http://schemas.microsoft.com/office/drawing/2014/main" xmlns="" id="{1A4D616E-2802-428B-9F19-98DC2CFA5ABD}"/>
              </a:ext>
            </a:extLst>
          </p:cNvPr>
          <p:cNvSpPr/>
          <p:nvPr/>
        </p:nvSpPr>
        <p:spPr>
          <a:xfrm flipH="1">
            <a:off x="2297296" y="2456892"/>
            <a:ext cx="1527410" cy="734309"/>
          </a:xfrm>
          <a:prstGeom prst="wedgeRoundRectCallout">
            <a:avLst>
              <a:gd name="adj1" fmla="val -2269"/>
              <a:gd name="adj2" fmla="val 93494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규칙으로 만든 것일까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E7DA2ACC-A403-4F7E-8487-C09AE13317BF}"/>
              </a:ext>
            </a:extLst>
          </p:cNvPr>
          <p:cNvGrpSpPr/>
          <p:nvPr/>
        </p:nvGrpSpPr>
        <p:grpSpPr>
          <a:xfrm>
            <a:off x="178043" y="2173795"/>
            <a:ext cx="1981689" cy="1039181"/>
            <a:chOff x="41398" y="2065783"/>
            <a:chExt cx="1981689" cy="1039181"/>
          </a:xfrm>
        </p:grpSpPr>
        <p:sp>
          <p:nvSpPr>
            <p:cNvPr id="74" name="말풍선: 사각형 8">
              <a:extLst>
                <a:ext uri="{FF2B5EF4-FFF2-40B4-BE49-F238E27FC236}">
                  <a16:creationId xmlns:a16="http://schemas.microsoft.com/office/drawing/2014/main" xmlns="" id="{08F0B304-735C-47C1-A2A3-19939F7BEFCC}"/>
                </a:ext>
              </a:extLst>
            </p:cNvPr>
            <p:cNvSpPr/>
            <p:nvPr/>
          </p:nvSpPr>
          <p:spPr>
            <a:xfrm flipH="1">
              <a:off x="41398" y="2065783"/>
              <a:ext cx="1981689" cy="1039181"/>
            </a:xfrm>
            <a:prstGeom prst="wedgeRoundRectCallout">
              <a:avLst>
                <a:gd name="adj1" fmla="val 11081"/>
                <a:gd name="adj2" fmla="val 71797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FCD0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벽에      모양의 타일을 붙여 무늬를 </a:t>
              </a:r>
              <a:r>
                <a:rPr lang="ko-KR" altLang="en-US" sz="15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만들었어</a:t>
              </a:r>
              <a:r>
                <a:rPr lang="en-US" altLang="ko-KR" sz="1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r>
                <a:rPr lang="ko-KR" altLang="en-US" sz="1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xmlns="" id="{50607DE3-9A68-4FF5-AA6E-3EF750507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4310" y="2156590"/>
              <a:ext cx="304579" cy="336306"/>
            </a:xfrm>
            <a:prstGeom prst="rect">
              <a:avLst/>
            </a:prstGeom>
          </p:spPr>
        </p:pic>
      </p:grpSp>
      <p:sp>
        <p:nvSpPr>
          <p:cNvPr id="76" name="타원 75">
            <a:extLst>
              <a:ext uri="{FF2B5EF4-FFF2-40B4-BE49-F238E27FC236}">
                <a16:creationId xmlns:a16="http://schemas.microsoft.com/office/drawing/2014/main" xmlns="" id="{70858C31-0B9D-4900-AFDD-DB2A0073DA11}"/>
              </a:ext>
            </a:extLst>
          </p:cNvPr>
          <p:cNvSpPr/>
          <p:nvPr/>
        </p:nvSpPr>
        <p:spPr>
          <a:xfrm>
            <a:off x="1773396" y="185368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752861" y="113363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xmlns="" id="{E7ED3474-EC32-4A49-8B93-ECD5997D22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9297" y="2156590"/>
            <a:ext cx="304579" cy="33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45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3844" y="692696"/>
            <a:ext cx="6912260" cy="51125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92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suh_h_0401_04_0009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2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평면도형의 이동</a:t>
            </a:r>
          </a:p>
        </p:txBody>
      </p:sp>
      <p:sp>
        <p:nvSpPr>
          <p:cNvPr id="2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무늬를 꾸며 볼까요</a:t>
            </a:r>
          </a:p>
        </p:txBody>
      </p:sp>
      <p:graphicFrame>
        <p:nvGraphicFramePr>
          <p:cNvPr id="17" name="Group 1072">
            <a:extLst>
              <a:ext uri="{FF2B5EF4-FFF2-40B4-BE49-F238E27FC236}">
                <a16:creationId xmlns:a16="http://schemas.microsoft.com/office/drawing/2014/main" xmlns="" id="{EABA1096-DF63-40A2-990E-C7323A103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451546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4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)4-1-4(9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/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)4-1-4(9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채색타일만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4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8B50143F-5349-4CA1-8EA8-D24B56AF48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0" t="26609" r="-1" b="10933"/>
          <a:stretch/>
        </p:blipFill>
        <p:spPr>
          <a:xfrm>
            <a:off x="2543484" y="2486413"/>
            <a:ext cx="4331661" cy="248055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58E143B5-5F7F-44B1-BC02-4791796C33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5" r="12206" b="3095"/>
          <a:stretch/>
        </p:blipFill>
        <p:spPr>
          <a:xfrm>
            <a:off x="349544" y="1578254"/>
            <a:ext cx="5282119" cy="3848619"/>
          </a:xfrm>
          <a:prstGeom prst="rect">
            <a:avLst/>
          </a:prstGeom>
        </p:spPr>
      </p:pic>
      <p:sp>
        <p:nvSpPr>
          <p:cNvPr id="25" name="말풍선: 사각형 8">
            <a:extLst>
              <a:ext uri="{FF2B5EF4-FFF2-40B4-BE49-F238E27FC236}">
                <a16:creationId xmlns:a16="http://schemas.microsoft.com/office/drawing/2014/main" xmlns="" id="{84E05851-1207-4417-A098-E1F3141A6F8C}"/>
              </a:ext>
            </a:extLst>
          </p:cNvPr>
          <p:cNvSpPr/>
          <p:nvPr/>
        </p:nvSpPr>
        <p:spPr>
          <a:xfrm flipH="1">
            <a:off x="4173501" y="1880178"/>
            <a:ext cx="2016224" cy="1103974"/>
          </a:xfrm>
          <a:prstGeom prst="wedgeRoundRectCallout">
            <a:avLst>
              <a:gd name="adj1" fmla="val 44457"/>
              <a:gd name="adj2" fmla="val 68532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규칙으로 만든 것일까</a:t>
            </a:r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36BE98F1-3C49-4233-B62E-9478339B053D}"/>
              </a:ext>
            </a:extLst>
          </p:cNvPr>
          <p:cNvGrpSpPr/>
          <p:nvPr/>
        </p:nvGrpSpPr>
        <p:grpSpPr>
          <a:xfrm>
            <a:off x="118257" y="2072116"/>
            <a:ext cx="2421145" cy="1103974"/>
            <a:chOff x="242642" y="1488559"/>
            <a:chExt cx="2421145" cy="1103974"/>
          </a:xfrm>
        </p:grpSpPr>
        <p:sp>
          <p:nvSpPr>
            <p:cNvPr id="16" name="말풍선: 사각형 8">
              <a:extLst>
                <a:ext uri="{FF2B5EF4-FFF2-40B4-BE49-F238E27FC236}">
                  <a16:creationId xmlns:a16="http://schemas.microsoft.com/office/drawing/2014/main" xmlns="" id="{A82D6D73-BC04-4C3E-85BD-26505F860E81}"/>
                </a:ext>
              </a:extLst>
            </p:cNvPr>
            <p:cNvSpPr/>
            <p:nvPr/>
          </p:nvSpPr>
          <p:spPr>
            <a:xfrm flipH="1">
              <a:off x="242642" y="1488559"/>
              <a:ext cx="2421145" cy="1103974"/>
            </a:xfrm>
            <a:prstGeom prst="wedgeRoundRectCallout">
              <a:avLst>
                <a:gd name="adj1" fmla="val 7045"/>
                <a:gd name="adj2" fmla="val 79878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FCD0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벽에     모양의 타일을 붙여 무늬를 </a:t>
              </a:r>
              <a:r>
                <a:rPr lang="ko-KR" altLang="en-US" sz="19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만들었어</a:t>
              </a:r>
              <a:r>
                <a:rPr lang="en-US" altLang="ko-KR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5F0E4122-4311-4422-AEFA-8C469ED6F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06877" y="1540546"/>
              <a:ext cx="340787" cy="376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85F24D41-289F-411C-A558-4A6C2CC873A2}"/>
              </a:ext>
            </a:extLst>
          </p:cNvPr>
          <p:cNvGrpSpPr/>
          <p:nvPr/>
        </p:nvGrpSpPr>
        <p:grpSpPr>
          <a:xfrm>
            <a:off x="110828" y="1772816"/>
            <a:ext cx="3665030" cy="3246002"/>
            <a:chOff x="110828" y="1772816"/>
            <a:chExt cx="3665030" cy="3246002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xmlns="" id="{6F55F2B2-B699-4E25-8B2B-2A0365C10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0" t="26609" r="-1" b="10933"/>
            <a:stretch/>
          </p:blipFill>
          <p:spPr>
            <a:xfrm>
              <a:off x="648614" y="2951457"/>
              <a:ext cx="3127244" cy="179083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xmlns="" id="{9378B823-892A-440A-8B6D-7ED1D85C8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5" r="12206" b="3095"/>
            <a:stretch/>
          </p:blipFill>
          <p:spPr>
            <a:xfrm>
              <a:off x="110828" y="1772816"/>
              <a:ext cx="3633079" cy="3246002"/>
            </a:xfrm>
            <a:prstGeom prst="rect">
              <a:avLst/>
            </a:prstGeom>
          </p:spPr>
        </p:pic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72ADE365-A1DB-4591-9BAF-8692501C2DB6}"/>
              </a:ext>
            </a:extLst>
          </p:cNvPr>
          <p:cNvSpPr/>
          <p:nvPr/>
        </p:nvSpPr>
        <p:spPr>
          <a:xfrm>
            <a:off x="65312" y="894493"/>
            <a:ext cx="6918956" cy="734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 위에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안에 텍스트 크기 조절하여 텍스트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922938" y="1628800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벽에 타일을 붙여 무늬를 꾸미는 방법에는 무엇이 있나요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139" y="1754681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4034239" y="2356408"/>
            <a:ext cx="2825671" cy="64054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밀기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뒤집기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돌리기 방법이 있습니다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0272" y="2155203"/>
            <a:ext cx="360000" cy="355000"/>
          </a:xfrm>
          <a:prstGeom prst="rect">
            <a:avLst/>
          </a:prstGeom>
        </p:spPr>
      </p:pic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suh_h_0401_04_0009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평면도형의 이동</a:t>
            </a: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무늬를 꾸며 볼까요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57A02DBC-C54E-4365-8DD3-9492AEA3557D}"/>
              </a:ext>
            </a:extLst>
          </p:cNvPr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xmlns="" id="{C829911A-B9A6-4B6A-BD74-9C5C289B8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675" y="4679230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1E68F0AE-9580-44A1-9524-B76144E690F0}"/>
              </a:ext>
            </a:extLst>
          </p:cNvPr>
          <p:cNvGrpSpPr/>
          <p:nvPr/>
        </p:nvGrpSpPr>
        <p:grpSpPr>
          <a:xfrm>
            <a:off x="5324231" y="1296837"/>
            <a:ext cx="1696041" cy="331963"/>
            <a:chOff x="5324231" y="1187807"/>
            <a:chExt cx="1696041" cy="331963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D5E02234-63BD-4180-A96A-C508AEB0FCF4}"/>
                </a:ext>
              </a:extLst>
            </p:cNvPr>
            <p:cNvSpPr/>
            <p:nvPr/>
          </p:nvSpPr>
          <p:spPr>
            <a:xfrm>
              <a:off x="5891468" y="1256399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4177134F-44FB-45BA-9FA8-2A479E8864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9491" y="1199249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1EE01D64-BCDE-4A48-9A3C-E40FF6B6FD09}"/>
                </a:ext>
              </a:extLst>
            </p:cNvPr>
            <p:cNvSpPr/>
            <p:nvPr/>
          </p:nvSpPr>
          <p:spPr>
            <a:xfrm>
              <a:off x="5342755" y="1256399"/>
              <a:ext cx="521274" cy="256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B94F9B0C-8C55-43C4-A265-AA91B8F635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4231" y="120622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0BF03657-B1F4-456A-914A-E97F3639A198}"/>
                </a:ext>
              </a:extLst>
            </p:cNvPr>
            <p:cNvSpPr/>
            <p:nvPr/>
          </p:nvSpPr>
          <p:spPr>
            <a:xfrm>
              <a:off x="6431528" y="1244957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7E2EC658-099F-4EAC-AE43-B8BD5402A6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9551" y="118780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AEA7A48C-EF66-4FC8-A318-6B51E9DBEA1B}"/>
              </a:ext>
            </a:extLst>
          </p:cNvPr>
          <p:cNvSpPr/>
          <p:nvPr/>
        </p:nvSpPr>
        <p:spPr bwMode="auto">
          <a:xfrm>
            <a:off x="4034239" y="3085785"/>
            <a:ext cx="2825671" cy="64054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뒤집고 돌리거나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돌리고 뒤집는 방법이 있습니다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34556406-7EA2-48B0-B8D6-F3018609E5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0272" y="2884580"/>
            <a:ext cx="360000" cy="355000"/>
          </a:xfrm>
          <a:prstGeom prst="rect">
            <a:avLst/>
          </a:prstGeom>
        </p:spPr>
      </p:pic>
      <p:sp>
        <p:nvSpPr>
          <p:cNvPr id="70" name="말풍선: 사각형 8">
            <a:extLst>
              <a:ext uri="{FF2B5EF4-FFF2-40B4-BE49-F238E27FC236}">
                <a16:creationId xmlns:a16="http://schemas.microsoft.com/office/drawing/2014/main" xmlns="" id="{D5966AEA-0DFB-4993-8E99-C2F83D205275}"/>
              </a:ext>
            </a:extLst>
          </p:cNvPr>
          <p:cNvSpPr/>
          <p:nvPr/>
        </p:nvSpPr>
        <p:spPr>
          <a:xfrm flipH="1">
            <a:off x="2297296" y="2456892"/>
            <a:ext cx="1527410" cy="734309"/>
          </a:xfrm>
          <a:prstGeom prst="wedgeRoundRectCallout">
            <a:avLst>
              <a:gd name="adj1" fmla="val -2269"/>
              <a:gd name="adj2" fmla="val 93494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규칙으로 만든 것일까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0" name="Group 1072">
            <a:extLst>
              <a:ext uri="{FF2B5EF4-FFF2-40B4-BE49-F238E27FC236}">
                <a16:creationId xmlns:a16="http://schemas.microsoft.com/office/drawing/2014/main" xmlns="" id="{EABA1096-DF63-40A2-990E-C7323A103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215168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4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)4-1-4(9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/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)4-1-4(9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채색타일만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E7DA2ACC-A403-4F7E-8487-C09AE13317BF}"/>
              </a:ext>
            </a:extLst>
          </p:cNvPr>
          <p:cNvGrpSpPr/>
          <p:nvPr/>
        </p:nvGrpSpPr>
        <p:grpSpPr>
          <a:xfrm>
            <a:off x="178043" y="2173795"/>
            <a:ext cx="1981689" cy="1039181"/>
            <a:chOff x="41398" y="2065783"/>
            <a:chExt cx="1981689" cy="1039181"/>
          </a:xfrm>
        </p:grpSpPr>
        <p:sp>
          <p:nvSpPr>
            <p:cNvPr id="50" name="말풍선: 사각형 8">
              <a:extLst>
                <a:ext uri="{FF2B5EF4-FFF2-40B4-BE49-F238E27FC236}">
                  <a16:creationId xmlns:a16="http://schemas.microsoft.com/office/drawing/2014/main" xmlns="" id="{08F0B304-735C-47C1-A2A3-19939F7BEFCC}"/>
                </a:ext>
              </a:extLst>
            </p:cNvPr>
            <p:cNvSpPr/>
            <p:nvPr/>
          </p:nvSpPr>
          <p:spPr>
            <a:xfrm flipH="1">
              <a:off x="41398" y="2065783"/>
              <a:ext cx="1981689" cy="1039181"/>
            </a:xfrm>
            <a:prstGeom prst="wedgeRoundRectCallout">
              <a:avLst>
                <a:gd name="adj1" fmla="val 11081"/>
                <a:gd name="adj2" fmla="val 71797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FCD0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벽에      모양의 타일을 붙여 무늬를 </a:t>
              </a:r>
              <a:r>
                <a:rPr lang="ko-KR" altLang="en-US" sz="15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만들었어</a:t>
              </a:r>
              <a:r>
                <a:rPr lang="en-US" altLang="ko-KR" sz="1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r>
                <a:rPr lang="ko-KR" altLang="en-US" sz="1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xmlns="" id="{50607DE3-9A68-4FF5-AA6E-3EF750507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4310" y="2156590"/>
              <a:ext cx="304579" cy="336306"/>
            </a:xfrm>
            <a:prstGeom prst="rect">
              <a:avLst/>
            </a:prstGeom>
          </p:spPr>
        </p:pic>
      </p:grpSp>
      <p:sp>
        <p:nvSpPr>
          <p:cNvPr id="74" name="타원 73">
            <a:extLst>
              <a:ext uri="{FF2B5EF4-FFF2-40B4-BE49-F238E27FC236}">
                <a16:creationId xmlns:a16="http://schemas.microsoft.com/office/drawing/2014/main" xmlns="" id="{CB337670-8287-4194-9EF4-087F0B6431FD}"/>
              </a:ext>
            </a:extLst>
          </p:cNvPr>
          <p:cNvSpPr/>
          <p:nvPr/>
        </p:nvSpPr>
        <p:spPr>
          <a:xfrm>
            <a:off x="444303" y="20138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1009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13E5EF87-E1AE-411E-9DD3-022B70D11026}"/>
              </a:ext>
            </a:extLst>
          </p:cNvPr>
          <p:cNvGrpSpPr/>
          <p:nvPr/>
        </p:nvGrpSpPr>
        <p:grpSpPr>
          <a:xfrm>
            <a:off x="110828" y="1772816"/>
            <a:ext cx="3665030" cy="3246002"/>
            <a:chOff x="110828" y="1772816"/>
            <a:chExt cx="3665030" cy="3246002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xmlns="" id="{E3C2695D-BF14-4C77-B823-EBA2102F8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0" t="26609" r="-1" b="10933"/>
            <a:stretch/>
          </p:blipFill>
          <p:spPr>
            <a:xfrm>
              <a:off x="648614" y="2951457"/>
              <a:ext cx="3127244" cy="1790837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xmlns="" id="{F84FA53B-F2DA-4FF6-838A-B573B5956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5" r="12206" b="3095"/>
            <a:stretch/>
          </p:blipFill>
          <p:spPr>
            <a:xfrm>
              <a:off x="110828" y="1772816"/>
              <a:ext cx="3633079" cy="3246002"/>
            </a:xfrm>
            <a:prstGeom prst="rect">
              <a:avLst/>
            </a:prstGeom>
          </p:spPr>
        </p:pic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72ADE365-A1DB-4591-9BAF-8692501C2DB6}"/>
              </a:ext>
            </a:extLst>
          </p:cNvPr>
          <p:cNvSpPr/>
          <p:nvPr/>
        </p:nvSpPr>
        <p:spPr>
          <a:xfrm>
            <a:off x="65312" y="894493"/>
            <a:ext cx="6918956" cy="734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 위에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안에 텍스트 크기 조절하여 텍스트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922938" y="1628800"/>
            <a:ext cx="3097334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벽 무늬는 도형을 밀기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뒤집기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돌리기 중 어떤 규칙으로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만들었을지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생각해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139" y="1754681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4033021" y="2636912"/>
            <a:ext cx="2826889" cy="67942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방법을 자유롭게 말해 봅시다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9911" y="2528900"/>
            <a:ext cx="360000" cy="355000"/>
          </a:xfrm>
          <a:prstGeom prst="rect">
            <a:avLst/>
          </a:prstGeom>
        </p:spPr>
      </p:pic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suh_h_0401_04_0009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평면도형의 이동</a:t>
            </a: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무늬를 꾸며 볼까요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57A02DBC-C54E-4365-8DD3-9492AEA3557D}"/>
              </a:ext>
            </a:extLst>
          </p:cNvPr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xmlns="" id="{C829911A-B9A6-4B6A-BD74-9C5C289B8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675" y="4679230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678BFEC1-1C64-48BF-A613-469246A41271}"/>
              </a:ext>
            </a:extLst>
          </p:cNvPr>
          <p:cNvGrpSpPr/>
          <p:nvPr/>
        </p:nvGrpSpPr>
        <p:grpSpPr>
          <a:xfrm>
            <a:off x="5324231" y="1301857"/>
            <a:ext cx="1696041" cy="326943"/>
            <a:chOff x="5324231" y="1192827"/>
            <a:chExt cx="1696041" cy="32694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0D60B51C-6C78-425F-B230-22B0C1673528}"/>
                </a:ext>
              </a:extLst>
            </p:cNvPr>
            <p:cNvSpPr/>
            <p:nvPr/>
          </p:nvSpPr>
          <p:spPr>
            <a:xfrm>
              <a:off x="5891468" y="1256399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3CBA949E-E62A-44A2-93BA-422A7C8237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9491" y="1204269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205B9F17-6883-41D1-9E3F-7778CCCE53FB}"/>
                </a:ext>
              </a:extLst>
            </p:cNvPr>
            <p:cNvSpPr/>
            <p:nvPr/>
          </p:nvSpPr>
          <p:spPr>
            <a:xfrm>
              <a:off x="5342755" y="1256399"/>
              <a:ext cx="521274" cy="256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E5F3822D-5DD8-477F-A8E2-4DFA4A9ED8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4231" y="120622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476153CA-1686-4DB3-8BE1-CEEBE95FC184}"/>
                </a:ext>
              </a:extLst>
            </p:cNvPr>
            <p:cNvSpPr/>
            <p:nvPr/>
          </p:nvSpPr>
          <p:spPr>
            <a:xfrm>
              <a:off x="6431528" y="1244957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042C2C5E-CA40-4528-A17E-8A4A9C52E2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9551" y="119282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</p:grpSp>
      <p:sp>
        <p:nvSpPr>
          <p:cNvPr id="63" name="말풍선: 사각형 8">
            <a:extLst>
              <a:ext uri="{FF2B5EF4-FFF2-40B4-BE49-F238E27FC236}">
                <a16:creationId xmlns:a16="http://schemas.microsoft.com/office/drawing/2014/main" xmlns="" id="{A8917363-FE56-428A-8516-E337876B874F}"/>
              </a:ext>
            </a:extLst>
          </p:cNvPr>
          <p:cNvSpPr/>
          <p:nvPr/>
        </p:nvSpPr>
        <p:spPr>
          <a:xfrm flipH="1">
            <a:off x="2297296" y="2456892"/>
            <a:ext cx="1527410" cy="734309"/>
          </a:xfrm>
          <a:prstGeom prst="wedgeRoundRectCallout">
            <a:avLst>
              <a:gd name="adj1" fmla="val -2269"/>
              <a:gd name="adj2" fmla="val 93494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규칙으로 만든 것일까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Group 1072">
            <a:extLst>
              <a:ext uri="{FF2B5EF4-FFF2-40B4-BE49-F238E27FC236}">
                <a16:creationId xmlns:a16="http://schemas.microsoft.com/office/drawing/2014/main" xmlns="" id="{EABA1096-DF63-40A2-990E-C7323A103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215168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4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)4-1-4(9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/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)4-1-4(9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채색타일만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E7DA2ACC-A403-4F7E-8487-C09AE13317BF}"/>
              </a:ext>
            </a:extLst>
          </p:cNvPr>
          <p:cNvGrpSpPr/>
          <p:nvPr/>
        </p:nvGrpSpPr>
        <p:grpSpPr>
          <a:xfrm>
            <a:off x="178043" y="2173795"/>
            <a:ext cx="1981689" cy="1039181"/>
            <a:chOff x="41398" y="2065783"/>
            <a:chExt cx="1981689" cy="1039181"/>
          </a:xfrm>
        </p:grpSpPr>
        <p:sp>
          <p:nvSpPr>
            <p:cNvPr id="38" name="말풍선: 사각형 8">
              <a:extLst>
                <a:ext uri="{FF2B5EF4-FFF2-40B4-BE49-F238E27FC236}">
                  <a16:creationId xmlns:a16="http://schemas.microsoft.com/office/drawing/2014/main" xmlns="" id="{08F0B304-735C-47C1-A2A3-19939F7BEFCC}"/>
                </a:ext>
              </a:extLst>
            </p:cNvPr>
            <p:cNvSpPr/>
            <p:nvPr/>
          </p:nvSpPr>
          <p:spPr>
            <a:xfrm flipH="1">
              <a:off x="41398" y="2065783"/>
              <a:ext cx="1981689" cy="1039181"/>
            </a:xfrm>
            <a:prstGeom prst="wedgeRoundRectCallout">
              <a:avLst>
                <a:gd name="adj1" fmla="val 11081"/>
                <a:gd name="adj2" fmla="val 71797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FCD0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벽에      모양의 타일을 붙여 무늬를 </a:t>
              </a:r>
              <a:r>
                <a:rPr lang="ko-KR" altLang="en-US" sz="15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만들었어</a:t>
              </a:r>
              <a:r>
                <a:rPr lang="en-US" altLang="ko-KR" sz="1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r>
                <a:rPr lang="ko-KR" altLang="en-US" sz="1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xmlns="" id="{50607DE3-9A68-4FF5-AA6E-3EF750507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4310" y="2156590"/>
              <a:ext cx="304579" cy="336306"/>
            </a:xfrm>
            <a:prstGeom prst="rect">
              <a:avLst/>
            </a:prstGeom>
          </p:spPr>
        </p:pic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44963BB7-9D0C-41BC-AF15-EBBB4B5B1C7C}"/>
              </a:ext>
            </a:extLst>
          </p:cNvPr>
          <p:cNvSpPr/>
          <p:nvPr/>
        </p:nvSpPr>
        <p:spPr>
          <a:xfrm>
            <a:off x="389042" y="202774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019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25860" y="2888940"/>
            <a:ext cx="56476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평면도형의 이동을 이용하여 규칙적인 무늬를 꾸밀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엑스 버튼으로 닫기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72" y="301714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suh_h_0401_04_0009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평면도형의 이동</a:t>
            </a:r>
          </a:p>
        </p:txBody>
      </p:sp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무늬를 꾸며 볼까요</a:t>
            </a:r>
          </a:p>
        </p:txBody>
      </p:sp>
      <p:sp>
        <p:nvSpPr>
          <p:cNvPr id="15" name="모서리가 둥근 직사각형 17">
            <a:extLst>
              <a:ext uri="{FF2B5EF4-FFF2-40B4-BE49-F238E27FC236}">
                <a16:creationId xmlns:a16="http://schemas.microsoft.com/office/drawing/2014/main" xmlns="" id="{2313A43A-F182-4C05-8816-3204B7EB1BB4}"/>
              </a:ext>
            </a:extLst>
          </p:cNvPr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xmlns="" id="{5199FF9F-ECE3-4A61-B72D-603DE309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B7BE7C1-E267-483A-BAEF-9AC57AA1869C}"/>
              </a:ext>
            </a:extLst>
          </p:cNvPr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모양 조각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자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AB2CDE23-4C7E-4E99-88DD-131379471E1E}"/>
              </a:ext>
            </a:extLst>
          </p:cNvPr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EF6EDEE8-6EE3-4383-B2B4-E106E8A99F0F}"/>
              </a:ext>
            </a:extLst>
          </p:cNvPr>
          <p:cNvSpPr/>
          <p:nvPr/>
        </p:nvSpPr>
        <p:spPr>
          <a:xfrm>
            <a:off x="65312" y="894492"/>
            <a:ext cx="6918956" cy="7080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362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우측 도형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약물 클릭 시에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1673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840243"/>
              </p:ext>
            </p:extLst>
          </p:nvPr>
        </p:nvGraphicFramePr>
        <p:xfrm>
          <a:off x="760719" y="5913276"/>
          <a:ext cx="5878098" cy="609600"/>
        </p:xfrm>
        <a:graphic>
          <a:graphicData uri="http://schemas.openxmlformats.org/drawingml/2006/table">
            <a:tbl>
              <a:tblPr/>
              <a:tblGrid>
                <a:gridCol w="7540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240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4_5_3_01.svg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\app\resource\contents\lesson04\ops\4\images\4_5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59.Jpg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/ 60.jpg / 61.jpg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\app\resource\data\04\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suh_h_0401_04_0009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평면도형의 이동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무늬를 꾸며 볼까요</a:t>
            </a:r>
          </a:p>
        </p:txBody>
      </p:sp>
      <p:sp>
        <p:nvSpPr>
          <p:cNvPr id="81" name="TextBox 43">
            <a:extLst>
              <a:ext uri="{FF2B5EF4-FFF2-40B4-BE49-F238E27FC236}">
                <a16:creationId xmlns:a16="http://schemas.microsoft.com/office/drawing/2014/main" xmlns="" id="{51898AF6-2FBD-4376-8621-52193B29B3E9}"/>
              </a:ext>
            </a:extLst>
          </p:cNvPr>
          <p:cNvSpPr txBox="1"/>
          <p:nvPr/>
        </p:nvSpPr>
        <p:spPr>
          <a:xfrm>
            <a:off x="251521" y="1676127"/>
            <a:ext cx="668886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 모양을 밀기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뒤집기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돌리기 한 모양을 각각 그려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xmlns="" id="{FBA66A1E-DCCB-4C81-8485-E1F729065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79300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xmlns="" id="{6389F1FA-D1F2-4F2E-AB60-CC9AFD236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FADF124-7652-41CE-BE72-2E826EB140E4}"/>
              </a:ext>
            </a:extLst>
          </p:cNvPr>
          <p:cNvSpPr txBox="1"/>
          <p:nvPr/>
        </p:nvSpPr>
        <p:spPr>
          <a:xfrm>
            <a:off x="389042" y="951692"/>
            <a:ext cx="6621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모양으로 무늬를 만들었습니다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무늬를 어떤 규칙으로 만든 것인지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8DBB32E0-5289-445B-A17B-62EB6B4BF380}"/>
              </a:ext>
            </a:extLst>
          </p:cNvPr>
          <p:cNvSpPr/>
          <p:nvPr/>
        </p:nvSpPr>
        <p:spPr>
          <a:xfrm>
            <a:off x="6529306" y="511169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6806146E-797C-4D42-ADF7-C9EC0B49E4FE}"/>
              </a:ext>
            </a:extLst>
          </p:cNvPr>
          <p:cNvGrpSpPr/>
          <p:nvPr/>
        </p:nvGrpSpPr>
        <p:grpSpPr>
          <a:xfrm>
            <a:off x="5328084" y="1267541"/>
            <a:ext cx="1712919" cy="325255"/>
            <a:chOff x="5307353" y="1187807"/>
            <a:chExt cx="1712919" cy="32525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9B5C3E82-1B8A-40B3-BB13-420A8A7FCAA1}"/>
                </a:ext>
              </a:extLst>
            </p:cNvPr>
            <p:cNvSpPr/>
            <p:nvPr/>
          </p:nvSpPr>
          <p:spPr>
            <a:xfrm>
              <a:off x="5885309" y="1244957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9880401C-E223-4497-9848-E272E5B502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3332" y="118780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xmlns="" id="{18874EF1-F3C2-4331-BFD9-EC71D52E4FC2}"/>
                </a:ext>
              </a:extLst>
            </p:cNvPr>
            <p:cNvSpPr/>
            <p:nvPr/>
          </p:nvSpPr>
          <p:spPr>
            <a:xfrm>
              <a:off x="5336596" y="1244958"/>
              <a:ext cx="521274" cy="2568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05824D0C-5884-4951-BDDD-9B40B8518B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07353" y="1199515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xmlns="" id="{DB644903-6F21-49F1-86B0-35157F18AEF7}"/>
                </a:ext>
              </a:extLst>
            </p:cNvPr>
            <p:cNvSpPr/>
            <p:nvPr/>
          </p:nvSpPr>
          <p:spPr>
            <a:xfrm>
              <a:off x="6431528" y="1244957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F20EF593-E551-47F2-9256-1B3D570736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9551" y="118780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</p:grp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07810F6E-0D81-401B-8DEC-046B4DAFF106}"/>
              </a:ext>
            </a:extLst>
          </p:cNvPr>
          <p:cNvSpPr/>
          <p:nvPr/>
        </p:nvSpPr>
        <p:spPr>
          <a:xfrm>
            <a:off x="5060789" y="12919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D9709982-1CC9-4049-AB4B-CA225EC28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48" y="961598"/>
            <a:ext cx="304579" cy="33630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03C064B2-1AE2-4D2B-AD9E-59B607926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48" y="1702403"/>
            <a:ext cx="304579" cy="33630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6D706AAA-9B4C-4859-AA9A-FCBDB5A981C6}"/>
              </a:ext>
            </a:extLst>
          </p:cNvPr>
          <p:cNvGrpSpPr/>
          <p:nvPr/>
        </p:nvGrpSpPr>
        <p:grpSpPr>
          <a:xfrm>
            <a:off x="115384" y="2733090"/>
            <a:ext cx="6814644" cy="1859871"/>
            <a:chOff x="115384" y="2733090"/>
            <a:chExt cx="6814644" cy="185987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31AF1389-5AAF-422B-AA4A-BBB86B59C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384" y="2733090"/>
              <a:ext cx="6814644" cy="1859871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EFA92068-F368-424A-82A6-E8A00B2FEBE9}"/>
                </a:ext>
              </a:extLst>
            </p:cNvPr>
            <p:cNvSpPr/>
            <p:nvPr/>
          </p:nvSpPr>
          <p:spPr>
            <a:xfrm>
              <a:off x="1007010" y="2780928"/>
              <a:ext cx="468646" cy="216024"/>
            </a:xfrm>
            <a:prstGeom prst="rect">
              <a:avLst/>
            </a:prstGeom>
            <a:solidFill>
              <a:srgbClr val="D2D8EE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7DF31D6D-EAFD-47F7-9C35-DC080EC85242}"/>
                </a:ext>
              </a:extLst>
            </p:cNvPr>
            <p:cNvSpPr/>
            <p:nvPr/>
          </p:nvSpPr>
          <p:spPr>
            <a:xfrm>
              <a:off x="3275856" y="2780928"/>
              <a:ext cx="468646" cy="216024"/>
            </a:xfrm>
            <a:prstGeom prst="rect">
              <a:avLst/>
            </a:prstGeom>
            <a:solidFill>
              <a:srgbClr val="D2D8EE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67847804-7299-4798-81EB-5BCA2A89589D}"/>
                </a:ext>
              </a:extLst>
            </p:cNvPr>
            <p:cNvSpPr/>
            <p:nvPr/>
          </p:nvSpPr>
          <p:spPr>
            <a:xfrm>
              <a:off x="5518724" y="2780928"/>
              <a:ext cx="468646" cy="216024"/>
            </a:xfrm>
            <a:prstGeom prst="rect">
              <a:avLst/>
            </a:prstGeom>
            <a:solidFill>
              <a:srgbClr val="D2D8EE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CA8E286-2BB9-4CA6-8E88-66B90A919605}"/>
              </a:ext>
            </a:extLst>
          </p:cNvPr>
          <p:cNvSpPr txBox="1"/>
          <p:nvPr/>
        </p:nvSpPr>
        <p:spPr>
          <a:xfrm>
            <a:off x="935596" y="2735632"/>
            <a:ext cx="64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밀기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BCE1F6F2-E022-4ED5-8157-88B81CEBB6B5}"/>
              </a:ext>
            </a:extLst>
          </p:cNvPr>
          <p:cNvSpPr txBox="1"/>
          <p:nvPr/>
        </p:nvSpPr>
        <p:spPr>
          <a:xfrm>
            <a:off x="3083046" y="2735632"/>
            <a:ext cx="88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뒤집기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2B75302-49FA-4DA4-B798-2EE17745D62A}"/>
              </a:ext>
            </a:extLst>
          </p:cNvPr>
          <p:cNvSpPr txBox="1"/>
          <p:nvPr/>
        </p:nvSpPr>
        <p:spPr>
          <a:xfrm>
            <a:off x="5311998" y="2735632"/>
            <a:ext cx="88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돌리기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382665" y="3320988"/>
            <a:ext cx="889016" cy="8394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95953" y="3320988"/>
            <a:ext cx="904039" cy="8394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xmlns="" id="{AE2B6953-2F1F-45C5-B352-271742167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828" y="4032693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xmlns="" id="{50CA5ED9-EF4B-4296-AB93-CAF699F29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193" y="4032693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906040" y="3320988"/>
            <a:ext cx="919804" cy="84190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xmlns="" id="{0B000CBC-78E3-45E4-936E-40EEBBE7C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995" y="4005064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xmlns="" id="{07810F6E-0D81-401B-8DEC-046B4DAFF106}"/>
              </a:ext>
            </a:extLst>
          </p:cNvPr>
          <p:cNvSpPr/>
          <p:nvPr/>
        </p:nvSpPr>
        <p:spPr>
          <a:xfrm>
            <a:off x="891086" y="422108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xmlns="" id="{8DBB32E0-5289-445B-A17B-62EB6B4BF380}"/>
              </a:ext>
            </a:extLst>
          </p:cNvPr>
          <p:cNvSpPr/>
          <p:nvPr/>
        </p:nvSpPr>
        <p:spPr>
          <a:xfrm>
            <a:off x="2120269" y="31488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xmlns="" id="{8DBB32E0-5289-445B-A17B-62EB6B4BF380}"/>
              </a:ext>
            </a:extLst>
          </p:cNvPr>
          <p:cNvSpPr/>
          <p:nvPr/>
        </p:nvSpPr>
        <p:spPr>
          <a:xfrm>
            <a:off x="4351723" y="314131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8DBB32E0-5289-445B-A17B-62EB6B4BF380}"/>
              </a:ext>
            </a:extLst>
          </p:cNvPr>
          <p:cNvSpPr/>
          <p:nvPr/>
        </p:nvSpPr>
        <p:spPr>
          <a:xfrm>
            <a:off x="6643847" y="315010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45581</TotalTime>
  <Words>2117</Words>
  <Application>Microsoft Office PowerPoint</Application>
  <PresentationFormat>화면 슬라이드 쇼(4:3)</PresentationFormat>
  <Paragraphs>706</Paragraphs>
  <Slides>28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천재교육</cp:lastModifiedBy>
  <cp:revision>8569</cp:revision>
  <cp:lastPrinted>2021-12-20T01:30:02Z</cp:lastPrinted>
  <dcterms:created xsi:type="dcterms:W3CDTF">2008-07-15T12:19:11Z</dcterms:created>
  <dcterms:modified xsi:type="dcterms:W3CDTF">2022-03-07T02:22:56Z</dcterms:modified>
</cp:coreProperties>
</file>